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2" r:id="rId2"/>
    <p:sldId id="264" r:id="rId3"/>
    <p:sldId id="263" r:id="rId4"/>
  </p:sldIdLst>
  <p:sldSz cx="9144000" cy="6858000" type="screen4x3"/>
  <p:notesSz cx="6718300" cy="9855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C7E5"/>
    <a:srgbClr val="BB61B7"/>
    <a:srgbClr val="E0B6DE"/>
    <a:srgbClr val="9E449A"/>
    <a:srgbClr val="742E62"/>
    <a:srgbClr val="AC6FAD"/>
    <a:srgbClr val="7E487F"/>
    <a:srgbClr val="2251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70" autoAdjust="0"/>
    <p:restoredTop sz="94660"/>
  </p:normalViewPr>
  <p:slideViewPr>
    <p:cSldViewPr snapToGrid="0" showGuides="1">
      <p:cViewPr varScale="1">
        <p:scale>
          <a:sx n="70" d="100"/>
          <a:sy n="70" d="100"/>
        </p:scale>
        <p:origin x="-133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34702F-46F4-4DB2-9026-492361333942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68BB6A52-5E3A-459D-A3F0-CA5424E293FD}">
      <dgm:prSet phldrT="[Text]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GB" dirty="0" smtClean="0">
              <a:solidFill>
                <a:schemeClr val="bg1"/>
              </a:solidFill>
            </a:rPr>
            <a:t>Dolphin Content</a:t>
          </a:r>
          <a:endParaRPr lang="en-GB" dirty="0">
            <a:solidFill>
              <a:schemeClr val="bg1"/>
            </a:solidFill>
          </a:endParaRPr>
        </a:p>
      </dgm:t>
    </dgm:pt>
    <dgm:pt modelId="{6BD5123B-64CA-41A7-BFC1-583C50DC5755}" type="parTrans" cxnId="{3AF5544F-842E-4759-81E6-F83E7C308AEA}">
      <dgm:prSet/>
      <dgm:spPr/>
      <dgm:t>
        <a:bodyPr/>
        <a:lstStyle/>
        <a:p>
          <a:endParaRPr lang="en-GB"/>
        </a:p>
      </dgm:t>
    </dgm:pt>
    <dgm:pt modelId="{B2F038C7-9652-4AD9-8A8E-368548451CE9}" type="sibTrans" cxnId="{3AF5544F-842E-4759-81E6-F83E7C308AEA}">
      <dgm:prSet/>
      <dgm:spPr/>
      <dgm:t>
        <a:bodyPr/>
        <a:lstStyle/>
        <a:p>
          <a:endParaRPr lang="en-GB"/>
        </a:p>
      </dgm:t>
    </dgm:pt>
    <dgm:pt modelId="{8E89D9B5-0992-4D7E-BBC6-7863BF73B93D}">
      <dgm:prSet phldrT="[Text]" custT="1"/>
      <dgm:spPr>
        <a:solidFill>
          <a:schemeClr val="tx2">
            <a:lumMod val="75000"/>
          </a:schemeClr>
        </a:solidFill>
      </dgm:spPr>
      <dgm:t>
        <a:bodyPr lIns="0" rIns="0"/>
        <a:lstStyle/>
        <a:p>
          <a:r>
            <a:rPr lang="en-GB" sz="700" dirty="0" smtClean="0">
              <a:solidFill>
                <a:schemeClr val="bg1"/>
              </a:solidFill>
              <a:latin typeface="Verdana" pitchFamily="34" charset="0"/>
            </a:rPr>
            <a:t>Promotional Partners</a:t>
          </a:r>
          <a:endParaRPr lang="en-GB" sz="700" dirty="0">
            <a:solidFill>
              <a:schemeClr val="bg1"/>
            </a:solidFill>
            <a:latin typeface="Verdana" pitchFamily="34" charset="0"/>
          </a:endParaRPr>
        </a:p>
      </dgm:t>
    </dgm:pt>
    <dgm:pt modelId="{DAE7A808-0C2B-4662-BAA0-4B7242E5C104}" type="parTrans" cxnId="{4AC20961-91D6-4853-AC2A-931347735244}">
      <dgm:prSet/>
      <dgm:spPr>
        <a:solidFill>
          <a:srgbClr val="22518A"/>
        </a:solidFill>
      </dgm:spPr>
      <dgm:t>
        <a:bodyPr/>
        <a:lstStyle/>
        <a:p>
          <a:endParaRPr lang="en-GB"/>
        </a:p>
      </dgm:t>
    </dgm:pt>
    <dgm:pt modelId="{D54F1644-918B-4493-B224-3B2FA922BE9E}" type="sibTrans" cxnId="{4AC20961-91D6-4853-AC2A-931347735244}">
      <dgm:prSet/>
      <dgm:spPr/>
      <dgm:t>
        <a:bodyPr/>
        <a:lstStyle/>
        <a:p>
          <a:endParaRPr lang="en-GB"/>
        </a:p>
      </dgm:t>
    </dgm:pt>
    <dgm:pt modelId="{DA9683D6-CF1C-41B3-B2A4-1415BC67A273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GB" sz="700" dirty="0" smtClean="0">
              <a:solidFill>
                <a:schemeClr val="bg1"/>
              </a:solidFill>
              <a:latin typeface="Verdana" pitchFamily="34" charset="0"/>
            </a:rPr>
            <a:t>Film Sponsorship</a:t>
          </a:r>
          <a:endParaRPr lang="en-GB" sz="700" dirty="0">
            <a:solidFill>
              <a:schemeClr val="bg1"/>
            </a:solidFill>
            <a:latin typeface="Verdana" pitchFamily="34" charset="0"/>
          </a:endParaRPr>
        </a:p>
      </dgm:t>
    </dgm:pt>
    <dgm:pt modelId="{03658D9F-C4F3-4F2C-983C-FDE8169C4456}" type="parTrans" cxnId="{FB13203E-388F-4FA5-88C0-41669D9B835C}">
      <dgm:prSet/>
      <dgm:spPr>
        <a:solidFill>
          <a:srgbClr val="22518A"/>
        </a:solidFill>
      </dgm:spPr>
      <dgm:t>
        <a:bodyPr/>
        <a:lstStyle/>
        <a:p>
          <a:endParaRPr lang="en-GB"/>
        </a:p>
      </dgm:t>
    </dgm:pt>
    <dgm:pt modelId="{6D9DF257-EC96-48B2-9A00-E6350C4F87D0}" type="sibTrans" cxnId="{FB13203E-388F-4FA5-88C0-41669D9B835C}">
      <dgm:prSet/>
      <dgm:spPr/>
      <dgm:t>
        <a:bodyPr/>
        <a:lstStyle/>
        <a:p>
          <a:endParaRPr lang="en-GB"/>
        </a:p>
      </dgm:t>
    </dgm:pt>
    <dgm:pt modelId="{DDB3D964-B601-427C-8B50-F70984574BF3}">
      <dgm:prSet phldrT="[Text]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GB" dirty="0" smtClean="0">
              <a:solidFill>
                <a:schemeClr val="tx2">
                  <a:lumMod val="75000"/>
                </a:schemeClr>
              </a:solidFill>
              <a:latin typeface="Verdana" pitchFamily="34" charset="0"/>
            </a:rPr>
            <a:t>Conservation Programme</a:t>
          </a:r>
          <a:endParaRPr lang="en-GB" dirty="0">
            <a:solidFill>
              <a:schemeClr val="tx2">
                <a:lumMod val="75000"/>
              </a:schemeClr>
            </a:solidFill>
            <a:latin typeface="Verdana" pitchFamily="34" charset="0"/>
          </a:endParaRPr>
        </a:p>
      </dgm:t>
    </dgm:pt>
    <dgm:pt modelId="{C3471202-EC53-4EC2-B794-7E51C855A48A}" type="parTrans" cxnId="{95A357A9-A512-4A3A-B132-18FDF3059DB8}">
      <dgm:prSet/>
      <dgm:spPr>
        <a:solidFill>
          <a:srgbClr val="22518A"/>
        </a:solidFill>
      </dgm:spPr>
      <dgm:t>
        <a:bodyPr/>
        <a:lstStyle/>
        <a:p>
          <a:endParaRPr lang="en-GB"/>
        </a:p>
      </dgm:t>
    </dgm:pt>
    <dgm:pt modelId="{0919F1D8-ABA6-473F-B116-337F83A1023E}" type="sibTrans" cxnId="{95A357A9-A512-4A3A-B132-18FDF3059DB8}">
      <dgm:prSet/>
      <dgm:spPr/>
      <dgm:t>
        <a:bodyPr/>
        <a:lstStyle/>
        <a:p>
          <a:endParaRPr lang="en-GB"/>
        </a:p>
      </dgm:t>
    </dgm:pt>
    <dgm:pt modelId="{DA64D702-006F-4CD5-92EF-97B5AB49D3E5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GB" sz="700" dirty="0" smtClean="0">
              <a:solidFill>
                <a:schemeClr val="bg1"/>
              </a:solidFill>
              <a:latin typeface="Verdana" pitchFamily="34" charset="0"/>
            </a:rPr>
            <a:t>Clips</a:t>
          </a:r>
          <a:endParaRPr lang="en-GB" sz="700" dirty="0">
            <a:solidFill>
              <a:schemeClr val="bg1"/>
            </a:solidFill>
            <a:latin typeface="Verdana" pitchFamily="34" charset="0"/>
          </a:endParaRPr>
        </a:p>
      </dgm:t>
    </dgm:pt>
    <dgm:pt modelId="{F743AED2-B22C-411F-A88F-4F89396923CD}" type="parTrans" cxnId="{2703D44F-0C3A-4F6A-9A25-33EADCDA97E3}">
      <dgm:prSet/>
      <dgm:spPr>
        <a:solidFill>
          <a:srgbClr val="22518A"/>
        </a:solidFill>
      </dgm:spPr>
      <dgm:t>
        <a:bodyPr/>
        <a:lstStyle/>
        <a:p>
          <a:endParaRPr lang="en-GB"/>
        </a:p>
      </dgm:t>
    </dgm:pt>
    <dgm:pt modelId="{7F44CE7C-78D5-409E-92B9-85045EFBA3A4}" type="sibTrans" cxnId="{2703D44F-0C3A-4F6A-9A25-33EADCDA97E3}">
      <dgm:prSet/>
      <dgm:spPr/>
      <dgm:t>
        <a:bodyPr/>
        <a:lstStyle/>
        <a:p>
          <a:endParaRPr lang="en-GB"/>
        </a:p>
      </dgm:t>
    </dgm:pt>
    <dgm:pt modelId="{9BE1E524-E480-43BF-9841-35BD93423EED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GB" sz="700" dirty="0" smtClean="0">
              <a:solidFill>
                <a:schemeClr val="bg1"/>
              </a:solidFill>
              <a:latin typeface="Verdana" pitchFamily="34" charset="0"/>
            </a:rPr>
            <a:t>The</a:t>
          </a:r>
          <a:r>
            <a:rPr lang="en-GB" sz="700" dirty="0" smtClean="0">
              <a:solidFill>
                <a:schemeClr val="tx1"/>
              </a:solidFill>
              <a:latin typeface="Verdana" pitchFamily="34" charset="0"/>
            </a:rPr>
            <a:t> </a:t>
          </a:r>
          <a:r>
            <a:rPr lang="en-GB" sz="700" dirty="0" smtClean="0">
              <a:solidFill>
                <a:schemeClr val="bg1"/>
              </a:solidFill>
              <a:latin typeface="Verdana" pitchFamily="34" charset="0"/>
            </a:rPr>
            <a:t>Film</a:t>
          </a:r>
          <a:endParaRPr lang="en-GB" sz="700" dirty="0">
            <a:solidFill>
              <a:schemeClr val="bg1"/>
            </a:solidFill>
            <a:latin typeface="Verdana" pitchFamily="34" charset="0"/>
          </a:endParaRPr>
        </a:p>
      </dgm:t>
    </dgm:pt>
    <dgm:pt modelId="{D490D339-48AC-4764-B1E7-2986227F7718}" type="parTrans" cxnId="{BFE780CF-2A8C-43FF-A291-5D4FB6C72A2F}">
      <dgm:prSet/>
      <dgm:spPr>
        <a:solidFill>
          <a:srgbClr val="22518A"/>
        </a:solidFill>
      </dgm:spPr>
      <dgm:t>
        <a:bodyPr/>
        <a:lstStyle/>
        <a:p>
          <a:endParaRPr lang="en-GB"/>
        </a:p>
      </dgm:t>
    </dgm:pt>
    <dgm:pt modelId="{30AD73C5-AC45-4EED-A16F-45772E35FE7F}" type="sibTrans" cxnId="{BFE780CF-2A8C-43FF-A291-5D4FB6C72A2F}">
      <dgm:prSet/>
      <dgm:spPr/>
      <dgm:t>
        <a:bodyPr/>
        <a:lstStyle/>
        <a:p>
          <a:endParaRPr lang="en-GB"/>
        </a:p>
      </dgm:t>
    </dgm:pt>
    <dgm:pt modelId="{CE6CE8BE-9CDC-41E1-8ABB-13977F4CFD16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GB" sz="700" dirty="0" smtClean="0">
              <a:solidFill>
                <a:schemeClr val="bg1"/>
              </a:solidFill>
              <a:latin typeface="Verdana" pitchFamily="34" charset="0"/>
            </a:rPr>
            <a:t>Music</a:t>
          </a:r>
          <a:endParaRPr lang="en-GB" sz="700" dirty="0">
            <a:solidFill>
              <a:schemeClr val="bg1"/>
            </a:solidFill>
            <a:latin typeface="Verdana" pitchFamily="34" charset="0"/>
          </a:endParaRPr>
        </a:p>
      </dgm:t>
    </dgm:pt>
    <dgm:pt modelId="{ADF94FDB-F16B-4B77-8877-AFEE742E178B}" type="parTrans" cxnId="{B6273FC1-F416-4FF7-B961-36F9A4EFE464}">
      <dgm:prSet/>
      <dgm:spPr>
        <a:solidFill>
          <a:srgbClr val="22518A"/>
        </a:solidFill>
      </dgm:spPr>
      <dgm:t>
        <a:bodyPr/>
        <a:lstStyle/>
        <a:p>
          <a:endParaRPr lang="en-GB"/>
        </a:p>
      </dgm:t>
    </dgm:pt>
    <dgm:pt modelId="{69720BB1-B2AD-4C2E-9D00-E77249178881}" type="sibTrans" cxnId="{B6273FC1-F416-4FF7-B961-36F9A4EFE464}">
      <dgm:prSet/>
      <dgm:spPr/>
      <dgm:t>
        <a:bodyPr/>
        <a:lstStyle/>
        <a:p>
          <a:endParaRPr lang="en-GB"/>
        </a:p>
      </dgm:t>
    </dgm:pt>
    <dgm:pt modelId="{F4CCDF38-C282-48A1-AB8B-264D6995E1A7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GB" sz="700" dirty="0" smtClean="0">
              <a:solidFill>
                <a:schemeClr val="bg1"/>
              </a:solidFill>
              <a:latin typeface="Verdana" pitchFamily="34" charset="0"/>
            </a:rPr>
            <a:t>Blogs</a:t>
          </a:r>
          <a:endParaRPr lang="en-GB" sz="700" dirty="0">
            <a:solidFill>
              <a:schemeClr val="bg1"/>
            </a:solidFill>
            <a:latin typeface="Verdana" pitchFamily="34" charset="0"/>
          </a:endParaRPr>
        </a:p>
      </dgm:t>
    </dgm:pt>
    <dgm:pt modelId="{3D92E440-89B1-4646-B925-72DE25AD0C83}" type="parTrans" cxnId="{E67E1EEB-DA33-4F51-B869-7AD19D12AADF}">
      <dgm:prSet/>
      <dgm:spPr>
        <a:solidFill>
          <a:srgbClr val="22518A"/>
        </a:solidFill>
      </dgm:spPr>
      <dgm:t>
        <a:bodyPr/>
        <a:lstStyle/>
        <a:p>
          <a:endParaRPr lang="en-GB"/>
        </a:p>
      </dgm:t>
    </dgm:pt>
    <dgm:pt modelId="{3C134441-E73C-47F3-B369-78A61F7A359B}" type="sibTrans" cxnId="{E67E1EEB-DA33-4F51-B869-7AD19D12AADF}">
      <dgm:prSet/>
      <dgm:spPr/>
      <dgm:t>
        <a:bodyPr/>
        <a:lstStyle/>
        <a:p>
          <a:endParaRPr lang="en-GB"/>
        </a:p>
      </dgm:t>
    </dgm:pt>
    <dgm:pt modelId="{0B4C337D-D67B-4DF9-9D48-8A85CA83DD27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GB" sz="700" dirty="0" smtClean="0">
              <a:solidFill>
                <a:schemeClr val="bg1"/>
              </a:solidFill>
              <a:latin typeface="Verdana" pitchFamily="34" charset="0"/>
            </a:rPr>
            <a:t>Charities &amp; NGOs</a:t>
          </a:r>
          <a:endParaRPr lang="en-GB" sz="700" dirty="0">
            <a:solidFill>
              <a:schemeClr val="bg1"/>
            </a:solidFill>
            <a:latin typeface="Verdana" pitchFamily="34" charset="0"/>
          </a:endParaRPr>
        </a:p>
      </dgm:t>
    </dgm:pt>
    <dgm:pt modelId="{EA31B901-0D6E-4514-919A-3D58E788E62A}" type="parTrans" cxnId="{11AE4107-362F-42CC-B4F7-06402FF37263}">
      <dgm:prSet/>
      <dgm:spPr>
        <a:solidFill>
          <a:srgbClr val="22518A"/>
        </a:solidFill>
      </dgm:spPr>
      <dgm:t>
        <a:bodyPr/>
        <a:lstStyle/>
        <a:p>
          <a:endParaRPr lang="en-GB"/>
        </a:p>
      </dgm:t>
    </dgm:pt>
    <dgm:pt modelId="{CFE9FC6E-F240-43A3-8F3B-5A16A08D32E4}" type="sibTrans" cxnId="{11AE4107-362F-42CC-B4F7-06402FF37263}">
      <dgm:prSet/>
      <dgm:spPr/>
      <dgm:t>
        <a:bodyPr/>
        <a:lstStyle/>
        <a:p>
          <a:endParaRPr lang="en-GB"/>
        </a:p>
      </dgm:t>
    </dgm:pt>
    <dgm:pt modelId="{57E2C321-CC8F-47E7-A7F0-B9BE245E98CA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GB" sz="700" dirty="0" smtClean="0">
              <a:solidFill>
                <a:schemeClr val="bg1"/>
              </a:solidFill>
              <a:latin typeface="Verdana" pitchFamily="34" charset="0"/>
            </a:rPr>
            <a:t>Alternative Reality</a:t>
          </a:r>
          <a:endParaRPr lang="en-GB" sz="700" dirty="0">
            <a:solidFill>
              <a:schemeClr val="bg1"/>
            </a:solidFill>
            <a:latin typeface="Verdana" pitchFamily="34" charset="0"/>
          </a:endParaRPr>
        </a:p>
      </dgm:t>
    </dgm:pt>
    <dgm:pt modelId="{126C4AC1-0B82-4167-B120-5C2F05FB304A}" type="parTrans" cxnId="{1FECD829-9D26-4D99-B677-0487953186A6}">
      <dgm:prSet/>
      <dgm:spPr>
        <a:solidFill>
          <a:srgbClr val="22518A"/>
        </a:solidFill>
      </dgm:spPr>
      <dgm:t>
        <a:bodyPr/>
        <a:lstStyle/>
        <a:p>
          <a:endParaRPr lang="en-GB"/>
        </a:p>
      </dgm:t>
    </dgm:pt>
    <dgm:pt modelId="{B1494F42-DD42-40E7-A32F-34A39AEECCBE}" type="sibTrans" cxnId="{1FECD829-9D26-4D99-B677-0487953186A6}">
      <dgm:prSet/>
      <dgm:spPr/>
      <dgm:t>
        <a:bodyPr/>
        <a:lstStyle/>
        <a:p>
          <a:endParaRPr lang="en-GB"/>
        </a:p>
      </dgm:t>
    </dgm:pt>
    <dgm:pt modelId="{D75BFE8A-0CC3-4075-9039-425E70A2EB3C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pPr marL="0" indent="0" algn="ctr">
            <a:tabLst/>
          </a:pPr>
          <a:r>
            <a:rPr lang="en-GB" sz="700" dirty="0" smtClean="0">
              <a:solidFill>
                <a:schemeClr val="tx2">
                  <a:lumMod val="75000"/>
                </a:schemeClr>
              </a:solidFill>
              <a:latin typeface="Verdana" pitchFamily="34" charset="0"/>
            </a:rPr>
            <a:t>Merchandising</a:t>
          </a:r>
          <a:endParaRPr lang="en-GB" sz="700" dirty="0">
            <a:solidFill>
              <a:schemeClr val="tx2">
                <a:lumMod val="75000"/>
              </a:schemeClr>
            </a:solidFill>
            <a:latin typeface="Verdana" pitchFamily="34" charset="0"/>
          </a:endParaRPr>
        </a:p>
      </dgm:t>
    </dgm:pt>
    <dgm:pt modelId="{802D36DA-5599-4BFD-8C26-B5AE54EBF192}" type="parTrans" cxnId="{83D591E0-F5D8-4395-9CD1-BF14F92E9012}">
      <dgm:prSet/>
      <dgm:spPr>
        <a:solidFill>
          <a:srgbClr val="22518A"/>
        </a:solidFill>
      </dgm:spPr>
      <dgm:t>
        <a:bodyPr/>
        <a:lstStyle/>
        <a:p>
          <a:endParaRPr lang="en-GB"/>
        </a:p>
      </dgm:t>
    </dgm:pt>
    <dgm:pt modelId="{343CE1B8-B225-4AFF-8B44-F76B2852BE4A}" type="sibTrans" cxnId="{83D591E0-F5D8-4395-9CD1-BF14F92E9012}">
      <dgm:prSet/>
      <dgm:spPr/>
      <dgm:t>
        <a:bodyPr/>
        <a:lstStyle/>
        <a:p>
          <a:endParaRPr lang="en-GB"/>
        </a:p>
      </dgm:t>
    </dgm:pt>
    <dgm:pt modelId="{1CF865F2-ADFA-4BF9-A39C-20140F6FB61A}" type="pres">
      <dgm:prSet presAssocID="{9D34702F-46F4-4DB2-9026-492361333942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80A6F46D-813B-4023-A428-65EDDD4E9853}" type="pres">
      <dgm:prSet presAssocID="{68BB6A52-5E3A-459D-A3F0-CA5424E293FD}" presName="centerShape" presStyleLbl="node0" presStyleIdx="0" presStyleCnt="1" custScaleX="168610" custScaleY="168610"/>
      <dgm:spPr/>
      <dgm:t>
        <a:bodyPr/>
        <a:lstStyle/>
        <a:p>
          <a:endParaRPr lang="en-GB"/>
        </a:p>
      </dgm:t>
    </dgm:pt>
    <dgm:pt modelId="{3F6C8D28-E1C9-4F5A-A533-C14EAC4A15D0}" type="pres">
      <dgm:prSet presAssocID="{DAE7A808-0C2B-4662-BAA0-4B7242E5C104}" presName="parTrans" presStyleLbl="sibTrans2D1" presStyleIdx="0" presStyleCnt="10"/>
      <dgm:spPr/>
      <dgm:t>
        <a:bodyPr/>
        <a:lstStyle/>
        <a:p>
          <a:endParaRPr lang="en-GB"/>
        </a:p>
      </dgm:t>
    </dgm:pt>
    <dgm:pt modelId="{42BB10BE-D05D-4CCD-98FC-B1D7D2920648}" type="pres">
      <dgm:prSet presAssocID="{DAE7A808-0C2B-4662-BAA0-4B7242E5C104}" presName="connectorText" presStyleLbl="sibTrans2D1" presStyleIdx="0" presStyleCnt="10"/>
      <dgm:spPr/>
      <dgm:t>
        <a:bodyPr/>
        <a:lstStyle/>
        <a:p>
          <a:endParaRPr lang="en-GB"/>
        </a:p>
      </dgm:t>
    </dgm:pt>
    <dgm:pt modelId="{661E0467-1E7A-4B21-BE74-0B66B773DDDC}" type="pres">
      <dgm:prSet presAssocID="{8E89D9B5-0992-4D7E-BBC6-7863BF73B93D}" presName="node" presStyleLbl="node1" presStyleIdx="0" presStyleCnt="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609951A-8AD0-4292-8800-84368F94333D}" type="pres">
      <dgm:prSet presAssocID="{03658D9F-C4F3-4F2C-983C-FDE8169C4456}" presName="parTrans" presStyleLbl="sibTrans2D1" presStyleIdx="1" presStyleCnt="10"/>
      <dgm:spPr/>
      <dgm:t>
        <a:bodyPr/>
        <a:lstStyle/>
        <a:p>
          <a:endParaRPr lang="en-GB"/>
        </a:p>
      </dgm:t>
    </dgm:pt>
    <dgm:pt modelId="{A42B99F0-69E9-4F20-9B09-894C16D0988E}" type="pres">
      <dgm:prSet presAssocID="{03658D9F-C4F3-4F2C-983C-FDE8169C4456}" presName="connectorText" presStyleLbl="sibTrans2D1" presStyleIdx="1" presStyleCnt="10"/>
      <dgm:spPr/>
      <dgm:t>
        <a:bodyPr/>
        <a:lstStyle/>
        <a:p>
          <a:endParaRPr lang="en-GB"/>
        </a:p>
      </dgm:t>
    </dgm:pt>
    <dgm:pt modelId="{B04DA5E6-31A9-4FE0-8AB2-3EECE8E38D9F}" type="pres">
      <dgm:prSet presAssocID="{DA9683D6-CF1C-41B3-B2A4-1415BC67A273}" presName="node" presStyleLbl="node1" presStyleIdx="1" presStyleCnt="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FD68E29-1EA4-4932-A0F5-68226AF8489F}" type="pres">
      <dgm:prSet presAssocID="{D490D339-48AC-4764-B1E7-2986227F7718}" presName="parTrans" presStyleLbl="sibTrans2D1" presStyleIdx="2" presStyleCnt="10"/>
      <dgm:spPr/>
      <dgm:t>
        <a:bodyPr/>
        <a:lstStyle/>
        <a:p>
          <a:endParaRPr lang="en-GB"/>
        </a:p>
      </dgm:t>
    </dgm:pt>
    <dgm:pt modelId="{19C5E200-E422-478C-9478-DC5D7AD6269B}" type="pres">
      <dgm:prSet presAssocID="{D490D339-48AC-4764-B1E7-2986227F7718}" presName="connectorText" presStyleLbl="sibTrans2D1" presStyleIdx="2" presStyleCnt="10"/>
      <dgm:spPr/>
      <dgm:t>
        <a:bodyPr/>
        <a:lstStyle/>
        <a:p>
          <a:endParaRPr lang="en-GB"/>
        </a:p>
      </dgm:t>
    </dgm:pt>
    <dgm:pt modelId="{432BBBC8-1F37-4869-A8D2-03FD4C50E3AB}" type="pres">
      <dgm:prSet presAssocID="{9BE1E524-E480-43BF-9841-35BD93423EED}" presName="node" presStyleLbl="node1" presStyleIdx="2" presStyleCnt="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A0210A4-3186-4CBA-8062-2B9A53B0A617}" type="pres">
      <dgm:prSet presAssocID="{C3471202-EC53-4EC2-B794-7E51C855A48A}" presName="parTrans" presStyleLbl="sibTrans2D1" presStyleIdx="3" presStyleCnt="10"/>
      <dgm:spPr/>
      <dgm:t>
        <a:bodyPr/>
        <a:lstStyle/>
        <a:p>
          <a:endParaRPr lang="en-GB"/>
        </a:p>
      </dgm:t>
    </dgm:pt>
    <dgm:pt modelId="{AD4D6D09-8830-40B6-934A-B7243DC806E4}" type="pres">
      <dgm:prSet presAssocID="{C3471202-EC53-4EC2-B794-7E51C855A48A}" presName="connectorText" presStyleLbl="sibTrans2D1" presStyleIdx="3" presStyleCnt="10"/>
      <dgm:spPr/>
      <dgm:t>
        <a:bodyPr/>
        <a:lstStyle/>
        <a:p>
          <a:endParaRPr lang="en-GB"/>
        </a:p>
      </dgm:t>
    </dgm:pt>
    <dgm:pt modelId="{36EB0B04-8A90-40C8-8CB3-40B8B84AC81A}" type="pres">
      <dgm:prSet presAssocID="{DDB3D964-B601-427C-8B50-F70984574BF3}" presName="node" presStyleLbl="node1" presStyleIdx="3" presStyleCnt="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CEBDFEA-C5C7-4ADE-AEE6-68E0A4E5EE51}" type="pres">
      <dgm:prSet presAssocID="{F743AED2-B22C-411F-A88F-4F89396923CD}" presName="parTrans" presStyleLbl="sibTrans2D1" presStyleIdx="4" presStyleCnt="10"/>
      <dgm:spPr/>
      <dgm:t>
        <a:bodyPr/>
        <a:lstStyle/>
        <a:p>
          <a:endParaRPr lang="en-GB"/>
        </a:p>
      </dgm:t>
    </dgm:pt>
    <dgm:pt modelId="{BDAFE4AA-21E2-4DBE-931E-7EACD5E3A531}" type="pres">
      <dgm:prSet presAssocID="{F743AED2-B22C-411F-A88F-4F89396923CD}" presName="connectorText" presStyleLbl="sibTrans2D1" presStyleIdx="4" presStyleCnt="10"/>
      <dgm:spPr/>
      <dgm:t>
        <a:bodyPr/>
        <a:lstStyle/>
        <a:p>
          <a:endParaRPr lang="en-GB"/>
        </a:p>
      </dgm:t>
    </dgm:pt>
    <dgm:pt modelId="{9B73BF91-9285-4C73-88B3-19D92E579B6E}" type="pres">
      <dgm:prSet presAssocID="{DA64D702-006F-4CD5-92EF-97B5AB49D3E5}" presName="node" presStyleLbl="node1" presStyleIdx="4" presStyleCnt="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BDE4BF0-9522-4BE7-9139-746963019C68}" type="pres">
      <dgm:prSet presAssocID="{ADF94FDB-F16B-4B77-8877-AFEE742E178B}" presName="parTrans" presStyleLbl="sibTrans2D1" presStyleIdx="5" presStyleCnt="10"/>
      <dgm:spPr/>
      <dgm:t>
        <a:bodyPr/>
        <a:lstStyle/>
        <a:p>
          <a:endParaRPr lang="en-GB"/>
        </a:p>
      </dgm:t>
    </dgm:pt>
    <dgm:pt modelId="{A8B79145-97B8-43F9-902D-9F848BA64793}" type="pres">
      <dgm:prSet presAssocID="{ADF94FDB-F16B-4B77-8877-AFEE742E178B}" presName="connectorText" presStyleLbl="sibTrans2D1" presStyleIdx="5" presStyleCnt="10"/>
      <dgm:spPr/>
      <dgm:t>
        <a:bodyPr/>
        <a:lstStyle/>
        <a:p>
          <a:endParaRPr lang="en-GB"/>
        </a:p>
      </dgm:t>
    </dgm:pt>
    <dgm:pt modelId="{324CA65E-3FA3-4471-A782-CB3E1DB9B03F}" type="pres">
      <dgm:prSet presAssocID="{CE6CE8BE-9CDC-41E1-8ABB-13977F4CFD16}" presName="node" presStyleLbl="node1" presStyleIdx="5" presStyleCnt="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5DAE9EA-4BE2-4C4C-B2E3-615BFC94BB73}" type="pres">
      <dgm:prSet presAssocID="{3D92E440-89B1-4646-B925-72DE25AD0C83}" presName="parTrans" presStyleLbl="sibTrans2D1" presStyleIdx="6" presStyleCnt="10"/>
      <dgm:spPr/>
      <dgm:t>
        <a:bodyPr/>
        <a:lstStyle/>
        <a:p>
          <a:endParaRPr lang="en-GB"/>
        </a:p>
      </dgm:t>
    </dgm:pt>
    <dgm:pt modelId="{3ABB31E2-5189-4F6A-998D-02805EA751A9}" type="pres">
      <dgm:prSet presAssocID="{3D92E440-89B1-4646-B925-72DE25AD0C83}" presName="connectorText" presStyleLbl="sibTrans2D1" presStyleIdx="6" presStyleCnt="10"/>
      <dgm:spPr/>
      <dgm:t>
        <a:bodyPr/>
        <a:lstStyle/>
        <a:p>
          <a:endParaRPr lang="en-GB"/>
        </a:p>
      </dgm:t>
    </dgm:pt>
    <dgm:pt modelId="{E5E9E91F-3765-4D59-AD96-55FF52BB683C}" type="pres">
      <dgm:prSet presAssocID="{F4CCDF38-C282-48A1-AB8B-264D6995E1A7}" presName="node" presStyleLbl="node1" presStyleIdx="6" presStyleCnt="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691EFA1-AE68-4FE6-8B19-915C9D39042B}" type="pres">
      <dgm:prSet presAssocID="{EA31B901-0D6E-4514-919A-3D58E788E62A}" presName="parTrans" presStyleLbl="sibTrans2D1" presStyleIdx="7" presStyleCnt="10"/>
      <dgm:spPr/>
      <dgm:t>
        <a:bodyPr/>
        <a:lstStyle/>
        <a:p>
          <a:endParaRPr lang="en-GB"/>
        </a:p>
      </dgm:t>
    </dgm:pt>
    <dgm:pt modelId="{EB52F3CB-3971-41D3-A76E-45CA44E0AB87}" type="pres">
      <dgm:prSet presAssocID="{EA31B901-0D6E-4514-919A-3D58E788E62A}" presName="connectorText" presStyleLbl="sibTrans2D1" presStyleIdx="7" presStyleCnt="10"/>
      <dgm:spPr/>
      <dgm:t>
        <a:bodyPr/>
        <a:lstStyle/>
        <a:p>
          <a:endParaRPr lang="en-GB"/>
        </a:p>
      </dgm:t>
    </dgm:pt>
    <dgm:pt modelId="{6C64922F-6883-4DF3-AB5F-405B229BD5DF}" type="pres">
      <dgm:prSet presAssocID="{0B4C337D-D67B-4DF9-9D48-8A85CA83DD27}" presName="node" presStyleLbl="node1" presStyleIdx="7" presStyleCnt="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DB2F8DB-5B07-41BB-827A-1A28ABDAFD7C}" type="pres">
      <dgm:prSet presAssocID="{126C4AC1-0B82-4167-B120-5C2F05FB304A}" presName="parTrans" presStyleLbl="sibTrans2D1" presStyleIdx="8" presStyleCnt="10"/>
      <dgm:spPr/>
      <dgm:t>
        <a:bodyPr/>
        <a:lstStyle/>
        <a:p>
          <a:endParaRPr lang="en-GB"/>
        </a:p>
      </dgm:t>
    </dgm:pt>
    <dgm:pt modelId="{92CEEDF8-1660-4CA1-A5E7-8AC40B51D87B}" type="pres">
      <dgm:prSet presAssocID="{126C4AC1-0B82-4167-B120-5C2F05FB304A}" presName="connectorText" presStyleLbl="sibTrans2D1" presStyleIdx="8" presStyleCnt="10"/>
      <dgm:spPr/>
      <dgm:t>
        <a:bodyPr/>
        <a:lstStyle/>
        <a:p>
          <a:endParaRPr lang="en-GB"/>
        </a:p>
      </dgm:t>
    </dgm:pt>
    <dgm:pt modelId="{9E4B702C-71F2-472B-AC10-8D7263570B6F}" type="pres">
      <dgm:prSet presAssocID="{57E2C321-CC8F-47E7-A7F0-B9BE245E98CA}" presName="node" presStyleLbl="node1" presStyleIdx="8" presStyleCnt="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423A764-7AE7-44E2-ACE8-5217CC432283}" type="pres">
      <dgm:prSet presAssocID="{802D36DA-5599-4BFD-8C26-B5AE54EBF192}" presName="parTrans" presStyleLbl="sibTrans2D1" presStyleIdx="9" presStyleCnt="10"/>
      <dgm:spPr/>
      <dgm:t>
        <a:bodyPr/>
        <a:lstStyle/>
        <a:p>
          <a:endParaRPr lang="en-GB"/>
        </a:p>
      </dgm:t>
    </dgm:pt>
    <dgm:pt modelId="{F7D83673-6B93-41BD-A825-19849249CF0E}" type="pres">
      <dgm:prSet presAssocID="{802D36DA-5599-4BFD-8C26-B5AE54EBF192}" presName="connectorText" presStyleLbl="sibTrans2D1" presStyleIdx="9" presStyleCnt="10"/>
      <dgm:spPr/>
      <dgm:t>
        <a:bodyPr/>
        <a:lstStyle/>
        <a:p>
          <a:endParaRPr lang="en-GB"/>
        </a:p>
      </dgm:t>
    </dgm:pt>
    <dgm:pt modelId="{8D6E134E-7B88-4AC8-80AF-9A12615A2891}" type="pres">
      <dgm:prSet presAssocID="{D75BFE8A-0CC3-4075-9039-425E70A2EB3C}" presName="node" presStyleLbl="node1" presStyleIdx="9" presStyleCnt="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60948EC7-96CC-4345-B8D5-C4C23E5C2C42}" type="presOf" srcId="{03658D9F-C4F3-4F2C-983C-FDE8169C4456}" destId="{0609951A-8AD0-4292-8800-84368F94333D}" srcOrd="0" destOrd="0" presId="urn:microsoft.com/office/officeart/2005/8/layout/radial5"/>
    <dgm:cxn modelId="{DEA5D2EB-F6B0-4857-9082-D31E41414453}" type="presOf" srcId="{EA31B901-0D6E-4514-919A-3D58E788E62A}" destId="{EB52F3CB-3971-41D3-A76E-45CA44E0AB87}" srcOrd="1" destOrd="0" presId="urn:microsoft.com/office/officeart/2005/8/layout/radial5"/>
    <dgm:cxn modelId="{11AE4107-362F-42CC-B4F7-06402FF37263}" srcId="{68BB6A52-5E3A-459D-A3F0-CA5424E293FD}" destId="{0B4C337D-D67B-4DF9-9D48-8A85CA83DD27}" srcOrd="7" destOrd="0" parTransId="{EA31B901-0D6E-4514-919A-3D58E788E62A}" sibTransId="{CFE9FC6E-F240-43A3-8F3B-5A16A08D32E4}"/>
    <dgm:cxn modelId="{903F2C6F-EBA1-4391-946E-BF0C7B87A8DF}" type="presOf" srcId="{03658D9F-C4F3-4F2C-983C-FDE8169C4456}" destId="{A42B99F0-69E9-4F20-9B09-894C16D0988E}" srcOrd="1" destOrd="0" presId="urn:microsoft.com/office/officeart/2005/8/layout/radial5"/>
    <dgm:cxn modelId="{4AC20961-91D6-4853-AC2A-931347735244}" srcId="{68BB6A52-5E3A-459D-A3F0-CA5424E293FD}" destId="{8E89D9B5-0992-4D7E-BBC6-7863BF73B93D}" srcOrd="0" destOrd="0" parTransId="{DAE7A808-0C2B-4662-BAA0-4B7242E5C104}" sibTransId="{D54F1644-918B-4493-B224-3B2FA922BE9E}"/>
    <dgm:cxn modelId="{9173090D-94EC-4AC9-85B2-9979A2B5349A}" type="presOf" srcId="{DAE7A808-0C2B-4662-BAA0-4B7242E5C104}" destId="{3F6C8D28-E1C9-4F5A-A533-C14EAC4A15D0}" srcOrd="0" destOrd="0" presId="urn:microsoft.com/office/officeart/2005/8/layout/radial5"/>
    <dgm:cxn modelId="{DB7935A3-1CF1-4519-A036-63DA2FAED96A}" type="presOf" srcId="{8E89D9B5-0992-4D7E-BBC6-7863BF73B93D}" destId="{661E0467-1E7A-4B21-BE74-0B66B773DDDC}" srcOrd="0" destOrd="0" presId="urn:microsoft.com/office/officeart/2005/8/layout/radial5"/>
    <dgm:cxn modelId="{95A357A9-A512-4A3A-B132-18FDF3059DB8}" srcId="{68BB6A52-5E3A-459D-A3F0-CA5424E293FD}" destId="{DDB3D964-B601-427C-8B50-F70984574BF3}" srcOrd="3" destOrd="0" parTransId="{C3471202-EC53-4EC2-B794-7E51C855A48A}" sibTransId="{0919F1D8-ABA6-473F-B116-337F83A1023E}"/>
    <dgm:cxn modelId="{D3570582-0F76-449C-8430-922F2ED30311}" type="presOf" srcId="{3D92E440-89B1-4646-B925-72DE25AD0C83}" destId="{3ABB31E2-5189-4F6A-998D-02805EA751A9}" srcOrd="1" destOrd="0" presId="urn:microsoft.com/office/officeart/2005/8/layout/radial5"/>
    <dgm:cxn modelId="{C8192F95-7BB2-4799-97FB-D9B4751A40EE}" type="presOf" srcId="{DA64D702-006F-4CD5-92EF-97B5AB49D3E5}" destId="{9B73BF91-9285-4C73-88B3-19D92E579B6E}" srcOrd="0" destOrd="0" presId="urn:microsoft.com/office/officeart/2005/8/layout/radial5"/>
    <dgm:cxn modelId="{AAADB8D9-716F-4509-823A-4C2C38712999}" type="presOf" srcId="{C3471202-EC53-4EC2-B794-7E51C855A48A}" destId="{AA0210A4-3186-4CBA-8062-2B9A53B0A617}" srcOrd="0" destOrd="0" presId="urn:microsoft.com/office/officeart/2005/8/layout/radial5"/>
    <dgm:cxn modelId="{64C94592-B652-41E2-8E95-642037303BAE}" type="presOf" srcId="{57E2C321-CC8F-47E7-A7F0-B9BE245E98CA}" destId="{9E4B702C-71F2-472B-AC10-8D7263570B6F}" srcOrd="0" destOrd="0" presId="urn:microsoft.com/office/officeart/2005/8/layout/radial5"/>
    <dgm:cxn modelId="{0CDF4199-066A-460A-95E4-7796AF161C03}" type="presOf" srcId="{F743AED2-B22C-411F-A88F-4F89396923CD}" destId="{3CEBDFEA-C5C7-4ADE-AEE6-68E0A4E5EE51}" srcOrd="0" destOrd="0" presId="urn:microsoft.com/office/officeart/2005/8/layout/radial5"/>
    <dgm:cxn modelId="{B6273FC1-F416-4FF7-B961-36F9A4EFE464}" srcId="{68BB6A52-5E3A-459D-A3F0-CA5424E293FD}" destId="{CE6CE8BE-9CDC-41E1-8ABB-13977F4CFD16}" srcOrd="5" destOrd="0" parTransId="{ADF94FDB-F16B-4B77-8877-AFEE742E178B}" sibTransId="{69720BB1-B2AD-4C2E-9D00-E77249178881}"/>
    <dgm:cxn modelId="{FFEBD472-E7BC-4301-9D02-4C5130AB8B02}" type="presOf" srcId="{F4CCDF38-C282-48A1-AB8B-264D6995E1A7}" destId="{E5E9E91F-3765-4D59-AD96-55FF52BB683C}" srcOrd="0" destOrd="0" presId="urn:microsoft.com/office/officeart/2005/8/layout/radial5"/>
    <dgm:cxn modelId="{3803ADD1-C8FE-44B6-AC39-08B7B6502271}" type="presOf" srcId="{D75BFE8A-0CC3-4075-9039-425E70A2EB3C}" destId="{8D6E134E-7B88-4AC8-80AF-9A12615A2891}" srcOrd="0" destOrd="0" presId="urn:microsoft.com/office/officeart/2005/8/layout/radial5"/>
    <dgm:cxn modelId="{7CB4679D-B93A-4F8E-A95D-FB449A8E095E}" type="presOf" srcId="{9D34702F-46F4-4DB2-9026-492361333942}" destId="{1CF865F2-ADFA-4BF9-A39C-20140F6FB61A}" srcOrd="0" destOrd="0" presId="urn:microsoft.com/office/officeart/2005/8/layout/radial5"/>
    <dgm:cxn modelId="{BCAE5F18-AED3-426D-B91D-267F7366B6A9}" type="presOf" srcId="{C3471202-EC53-4EC2-B794-7E51C855A48A}" destId="{AD4D6D09-8830-40B6-934A-B7243DC806E4}" srcOrd="1" destOrd="0" presId="urn:microsoft.com/office/officeart/2005/8/layout/radial5"/>
    <dgm:cxn modelId="{83D591E0-F5D8-4395-9CD1-BF14F92E9012}" srcId="{68BB6A52-5E3A-459D-A3F0-CA5424E293FD}" destId="{D75BFE8A-0CC3-4075-9039-425E70A2EB3C}" srcOrd="9" destOrd="0" parTransId="{802D36DA-5599-4BFD-8C26-B5AE54EBF192}" sibTransId="{343CE1B8-B225-4AFF-8B44-F76B2852BE4A}"/>
    <dgm:cxn modelId="{262DEA0A-4023-4C64-9EA6-B7B826510E80}" type="presOf" srcId="{D490D339-48AC-4764-B1E7-2986227F7718}" destId="{BFD68E29-1EA4-4932-A0F5-68226AF8489F}" srcOrd="0" destOrd="0" presId="urn:microsoft.com/office/officeart/2005/8/layout/radial5"/>
    <dgm:cxn modelId="{2703D44F-0C3A-4F6A-9A25-33EADCDA97E3}" srcId="{68BB6A52-5E3A-459D-A3F0-CA5424E293FD}" destId="{DA64D702-006F-4CD5-92EF-97B5AB49D3E5}" srcOrd="4" destOrd="0" parTransId="{F743AED2-B22C-411F-A88F-4F89396923CD}" sibTransId="{7F44CE7C-78D5-409E-92B9-85045EFBA3A4}"/>
    <dgm:cxn modelId="{0CB5AF5E-6DA7-48DB-A69C-A62233D88B85}" type="presOf" srcId="{DAE7A808-0C2B-4662-BAA0-4B7242E5C104}" destId="{42BB10BE-D05D-4CCD-98FC-B1D7D2920648}" srcOrd="1" destOrd="0" presId="urn:microsoft.com/office/officeart/2005/8/layout/radial5"/>
    <dgm:cxn modelId="{43B73BC7-8876-4570-BD96-0CD4497FC60E}" type="presOf" srcId="{0B4C337D-D67B-4DF9-9D48-8A85CA83DD27}" destId="{6C64922F-6883-4DF3-AB5F-405B229BD5DF}" srcOrd="0" destOrd="0" presId="urn:microsoft.com/office/officeart/2005/8/layout/radial5"/>
    <dgm:cxn modelId="{6F7F4937-69FB-43EC-87CD-FA2433D66FA7}" type="presOf" srcId="{F743AED2-B22C-411F-A88F-4F89396923CD}" destId="{BDAFE4AA-21E2-4DBE-931E-7EACD5E3A531}" srcOrd="1" destOrd="0" presId="urn:microsoft.com/office/officeart/2005/8/layout/radial5"/>
    <dgm:cxn modelId="{4D7E627F-4A9D-47DA-A732-A86CC4F869EF}" type="presOf" srcId="{D490D339-48AC-4764-B1E7-2986227F7718}" destId="{19C5E200-E422-478C-9478-DC5D7AD6269B}" srcOrd="1" destOrd="0" presId="urn:microsoft.com/office/officeart/2005/8/layout/radial5"/>
    <dgm:cxn modelId="{D2D20801-9FA2-42B5-A5E1-3EBDE48ECF06}" type="presOf" srcId="{DA9683D6-CF1C-41B3-B2A4-1415BC67A273}" destId="{B04DA5E6-31A9-4FE0-8AB2-3EECE8E38D9F}" srcOrd="0" destOrd="0" presId="urn:microsoft.com/office/officeart/2005/8/layout/radial5"/>
    <dgm:cxn modelId="{FB13203E-388F-4FA5-88C0-41669D9B835C}" srcId="{68BB6A52-5E3A-459D-A3F0-CA5424E293FD}" destId="{DA9683D6-CF1C-41B3-B2A4-1415BC67A273}" srcOrd="1" destOrd="0" parTransId="{03658D9F-C4F3-4F2C-983C-FDE8169C4456}" sibTransId="{6D9DF257-EC96-48B2-9A00-E6350C4F87D0}"/>
    <dgm:cxn modelId="{2D4FE417-38E6-44F1-9F71-26FCAEC9A0F1}" type="presOf" srcId="{ADF94FDB-F16B-4B77-8877-AFEE742E178B}" destId="{BBDE4BF0-9522-4BE7-9139-746963019C68}" srcOrd="0" destOrd="0" presId="urn:microsoft.com/office/officeart/2005/8/layout/radial5"/>
    <dgm:cxn modelId="{1FECD829-9D26-4D99-B677-0487953186A6}" srcId="{68BB6A52-5E3A-459D-A3F0-CA5424E293FD}" destId="{57E2C321-CC8F-47E7-A7F0-B9BE245E98CA}" srcOrd="8" destOrd="0" parTransId="{126C4AC1-0B82-4167-B120-5C2F05FB304A}" sibTransId="{B1494F42-DD42-40E7-A32F-34A39AEECCBE}"/>
    <dgm:cxn modelId="{B50AEDF6-5691-4770-9E32-1F24657721B8}" type="presOf" srcId="{9BE1E524-E480-43BF-9841-35BD93423EED}" destId="{432BBBC8-1F37-4869-A8D2-03FD4C50E3AB}" srcOrd="0" destOrd="0" presId="urn:microsoft.com/office/officeart/2005/8/layout/radial5"/>
    <dgm:cxn modelId="{3AF5544F-842E-4759-81E6-F83E7C308AEA}" srcId="{9D34702F-46F4-4DB2-9026-492361333942}" destId="{68BB6A52-5E3A-459D-A3F0-CA5424E293FD}" srcOrd="0" destOrd="0" parTransId="{6BD5123B-64CA-41A7-BFC1-583C50DC5755}" sibTransId="{B2F038C7-9652-4AD9-8A8E-368548451CE9}"/>
    <dgm:cxn modelId="{8A64F291-F6B3-4F67-9C4B-8493D0BF0E2D}" type="presOf" srcId="{802D36DA-5599-4BFD-8C26-B5AE54EBF192}" destId="{5423A764-7AE7-44E2-ACE8-5217CC432283}" srcOrd="0" destOrd="0" presId="urn:microsoft.com/office/officeart/2005/8/layout/radial5"/>
    <dgm:cxn modelId="{B97E57F0-6CB9-45D7-83F8-5102A810BCBE}" type="presOf" srcId="{68BB6A52-5E3A-459D-A3F0-CA5424E293FD}" destId="{80A6F46D-813B-4023-A428-65EDDD4E9853}" srcOrd="0" destOrd="0" presId="urn:microsoft.com/office/officeart/2005/8/layout/radial5"/>
    <dgm:cxn modelId="{4A05937B-87A5-4638-83C8-4005D089CD47}" type="presOf" srcId="{EA31B901-0D6E-4514-919A-3D58E788E62A}" destId="{5691EFA1-AE68-4FE6-8B19-915C9D39042B}" srcOrd="0" destOrd="0" presId="urn:microsoft.com/office/officeart/2005/8/layout/radial5"/>
    <dgm:cxn modelId="{CDF06A85-1079-4856-BE3F-9CCBB9EEE133}" type="presOf" srcId="{CE6CE8BE-9CDC-41E1-8ABB-13977F4CFD16}" destId="{324CA65E-3FA3-4471-A782-CB3E1DB9B03F}" srcOrd="0" destOrd="0" presId="urn:microsoft.com/office/officeart/2005/8/layout/radial5"/>
    <dgm:cxn modelId="{E67E1EEB-DA33-4F51-B869-7AD19D12AADF}" srcId="{68BB6A52-5E3A-459D-A3F0-CA5424E293FD}" destId="{F4CCDF38-C282-48A1-AB8B-264D6995E1A7}" srcOrd="6" destOrd="0" parTransId="{3D92E440-89B1-4646-B925-72DE25AD0C83}" sibTransId="{3C134441-E73C-47F3-B369-78A61F7A359B}"/>
    <dgm:cxn modelId="{510F8D61-1AB2-4F7A-98A4-077279116492}" type="presOf" srcId="{ADF94FDB-F16B-4B77-8877-AFEE742E178B}" destId="{A8B79145-97B8-43F9-902D-9F848BA64793}" srcOrd="1" destOrd="0" presId="urn:microsoft.com/office/officeart/2005/8/layout/radial5"/>
    <dgm:cxn modelId="{FC59484F-1109-466D-8D8D-40844D8436CD}" type="presOf" srcId="{DDB3D964-B601-427C-8B50-F70984574BF3}" destId="{36EB0B04-8A90-40C8-8CB3-40B8B84AC81A}" srcOrd="0" destOrd="0" presId="urn:microsoft.com/office/officeart/2005/8/layout/radial5"/>
    <dgm:cxn modelId="{923EBBF7-0567-47E3-B118-AEB1F3EDA77A}" type="presOf" srcId="{3D92E440-89B1-4646-B925-72DE25AD0C83}" destId="{25DAE9EA-4BE2-4C4C-B2E3-615BFC94BB73}" srcOrd="0" destOrd="0" presId="urn:microsoft.com/office/officeart/2005/8/layout/radial5"/>
    <dgm:cxn modelId="{4FCE1EA7-62AE-4309-88FD-92246381B80B}" type="presOf" srcId="{126C4AC1-0B82-4167-B120-5C2F05FB304A}" destId="{92CEEDF8-1660-4CA1-A5E7-8AC40B51D87B}" srcOrd="1" destOrd="0" presId="urn:microsoft.com/office/officeart/2005/8/layout/radial5"/>
    <dgm:cxn modelId="{B1E1B840-9C95-4054-B086-8C87F17C1F95}" type="presOf" srcId="{802D36DA-5599-4BFD-8C26-B5AE54EBF192}" destId="{F7D83673-6B93-41BD-A825-19849249CF0E}" srcOrd="1" destOrd="0" presId="urn:microsoft.com/office/officeart/2005/8/layout/radial5"/>
    <dgm:cxn modelId="{40A2E216-6117-4B12-908F-6780C7902725}" type="presOf" srcId="{126C4AC1-0B82-4167-B120-5C2F05FB304A}" destId="{9DB2F8DB-5B07-41BB-827A-1A28ABDAFD7C}" srcOrd="0" destOrd="0" presId="urn:microsoft.com/office/officeart/2005/8/layout/radial5"/>
    <dgm:cxn modelId="{BFE780CF-2A8C-43FF-A291-5D4FB6C72A2F}" srcId="{68BB6A52-5E3A-459D-A3F0-CA5424E293FD}" destId="{9BE1E524-E480-43BF-9841-35BD93423EED}" srcOrd="2" destOrd="0" parTransId="{D490D339-48AC-4764-B1E7-2986227F7718}" sibTransId="{30AD73C5-AC45-4EED-A16F-45772E35FE7F}"/>
    <dgm:cxn modelId="{F60AA26A-1AEE-4B5E-8EE3-14F607097706}" type="presParOf" srcId="{1CF865F2-ADFA-4BF9-A39C-20140F6FB61A}" destId="{80A6F46D-813B-4023-A428-65EDDD4E9853}" srcOrd="0" destOrd="0" presId="urn:microsoft.com/office/officeart/2005/8/layout/radial5"/>
    <dgm:cxn modelId="{4D8C86E4-1DDD-4EF4-B4B6-9F9CE3BB39B9}" type="presParOf" srcId="{1CF865F2-ADFA-4BF9-A39C-20140F6FB61A}" destId="{3F6C8D28-E1C9-4F5A-A533-C14EAC4A15D0}" srcOrd="1" destOrd="0" presId="urn:microsoft.com/office/officeart/2005/8/layout/radial5"/>
    <dgm:cxn modelId="{2E298085-50B4-41AC-93E6-FE05DD454C28}" type="presParOf" srcId="{3F6C8D28-E1C9-4F5A-A533-C14EAC4A15D0}" destId="{42BB10BE-D05D-4CCD-98FC-B1D7D2920648}" srcOrd="0" destOrd="0" presId="urn:microsoft.com/office/officeart/2005/8/layout/radial5"/>
    <dgm:cxn modelId="{AB346EFB-6D69-4555-B863-C9ACB7B69FDD}" type="presParOf" srcId="{1CF865F2-ADFA-4BF9-A39C-20140F6FB61A}" destId="{661E0467-1E7A-4B21-BE74-0B66B773DDDC}" srcOrd="2" destOrd="0" presId="urn:microsoft.com/office/officeart/2005/8/layout/radial5"/>
    <dgm:cxn modelId="{293439D6-B486-4446-ADF5-A0C3E0132D39}" type="presParOf" srcId="{1CF865F2-ADFA-4BF9-A39C-20140F6FB61A}" destId="{0609951A-8AD0-4292-8800-84368F94333D}" srcOrd="3" destOrd="0" presId="urn:microsoft.com/office/officeart/2005/8/layout/radial5"/>
    <dgm:cxn modelId="{D33BD0E4-34CD-42C2-9402-62E2A0ADB3B0}" type="presParOf" srcId="{0609951A-8AD0-4292-8800-84368F94333D}" destId="{A42B99F0-69E9-4F20-9B09-894C16D0988E}" srcOrd="0" destOrd="0" presId="urn:microsoft.com/office/officeart/2005/8/layout/radial5"/>
    <dgm:cxn modelId="{24055D24-1AA8-475D-85AE-19062C52DBD0}" type="presParOf" srcId="{1CF865F2-ADFA-4BF9-A39C-20140F6FB61A}" destId="{B04DA5E6-31A9-4FE0-8AB2-3EECE8E38D9F}" srcOrd="4" destOrd="0" presId="urn:microsoft.com/office/officeart/2005/8/layout/radial5"/>
    <dgm:cxn modelId="{FDF51433-701E-48C9-9A57-625937CD4ED5}" type="presParOf" srcId="{1CF865F2-ADFA-4BF9-A39C-20140F6FB61A}" destId="{BFD68E29-1EA4-4932-A0F5-68226AF8489F}" srcOrd="5" destOrd="0" presId="urn:microsoft.com/office/officeart/2005/8/layout/radial5"/>
    <dgm:cxn modelId="{5EED783E-5BCC-498F-852F-DA66015699FF}" type="presParOf" srcId="{BFD68E29-1EA4-4932-A0F5-68226AF8489F}" destId="{19C5E200-E422-478C-9478-DC5D7AD6269B}" srcOrd="0" destOrd="0" presId="urn:microsoft.com/office/officeart/2005/8/layout/radial5"/>
    <dgm:cxn modelId="{0ADC2662-DBF7-4ADF-8030-1D7B2FC8F12E}" type="presParOf" srcId="{1CF865F2-ADFA-4BF9-A39C-20140F6FB61A}" destId="{432BBBC8-1F37-4869-A8D2-03FD4C50E3AB}" srcOrd="6" destOrd="0" presId="urn:microsoft.com/office/officeart/2005/8/layout/radial5"/>
    <dgm:cxn modelId="{299FBD22-B067-4036-9690-4ED1E3CBD831}" type="presParOf" srcId="{1CF865F2-ADFA-4BF9-A39C-20140F6FB61A}" destId="{AA0210A4-3186-4CBA-8062-2B9A53B0A617}" srcOrd="7" destOrd="0" presId="urn:microsoft.com/office/officeart/2005/8/layout/radial5"/>
    <dgm:cxn modelId="{2F6BC461-3736-4597-97DB-E415ABA70D69}" type="presParOf" srcId="{AA0210A4-3186-4CBA-8062-2B9A53B0A617}" destId="{AD4D6D09-8830-40B6-934A-B7243DC806E4}" srcOrd="0" destOrd="0" presId="urn:microsoft.com/office/officeart/2005/8/layout/radial5"/>
    <dgm:cxn modelId="{013D24C6-2783-4D53-9F1C-A60024C2A5D8}" type="presParOf" srcId="{1CF865F2-ADFA-4BF9-A39C-20140F6FB61A}" destId="{36EB0B04-8A90-40C8-8CB3-40B8B84AC81A}" srcOrd="8" destOrd="0" presId="urn:microsoft.com/office/officeart/2005/8/layout/radial5"/>
    <dgm:cxn modelId="{5DF94EB6-55AA-49B4-9639-702601839BF3}" type="presParOf" srcId="{1CF865F2-ADFA-4BF9-A39C-20140F6FB61A}" destId="{3CEBDFEA-C5C7-4ADE-AEE6-68E0A4E5EE51}" srcOrd="9" destOrd="0" presId="urn:microsoft.com/office/officeart/2005/8/layout/radial5"/>
    <dgm:cxn modelId="{4C50ED85-524C-4FAB-9CA3-AB5943272879}" type="presParOf" srcId="{3CEBDFEA-C5C7-4ADE-AEE6-68E0A4E5EE51}" destId="{BDAFE4AA-21E2-4DBE-931E-7EACD5E3A531}" srcOrd="0" destOrd="0" presId="urn:microsoft.com/office/officeart/2005/8/layout/radial5"/>
    <dgm:cxn modelId="{86AB6CBD-EF4E-4061-8766-522AC1FA4C5E}" type="presParOf" srcId="{1CF865F2-ADFA-4BF9-A39C-20140F6FB61A}" destId="{9B73BF91-9285-4C73-88B3-19D92E579B6E}" srcOrd="10" destOrd="0" presId="urn:microsoft.com/office/officeart/2005/8/layout/radial5"/>
    <dgm:cxn modelId="{2599EDBB-48AB-4B52-80B2-E43204C289AD}" type="presParOf" srcId="{1CF865F2-ADFA-4BF9-A39C-20140F6FB61A}" destId="{BBDE4BF0-9522-4BE7-9139-746963019C68}" srcOrd="11" destOrd="0" presId="urn:microsoft.com/office/officeart/2005/8/layout/radial5"/>
    <dgm:cxn modelId="{20ACF8B8-7850-4018-8E74-E09D5448BD56}" type="presParOf" srcId="{BBDE4BF0-9522-4BE7-9139-746963019C68}" destId="{A8B79145-97B8-43F9-902D-9F848BA64793}" srcOrd="0" destOrd="0" presId="urn:microsoft.com/office/officeart/2005/8/layout/radial5"/>
    <dgm:cxn modelId="{339791D6-4193-41B4-ABF6-32E4C20BA599}" type="presParOf" srcId="{1CF865F2-ADFA-4BF9-A39C-20140F6FB61A}" destId="{324CA65E-3FA3-4471-A782-CB3E1DB9B03F}" srcOrd="12" destOrd="0" presId="urn:microsoft.com/office/officeart/2005/8/layout/radial5"/>
    <dgm:cxn modelId="{2BFFB487-7805-46FF-905C-BFF2882BD128}" type="presParOf" srcId="{1CF865F2-ADFA-4BF9-A39C-20140F6FB61A}" destId="{25DAE9EA-4BE2-4C4C-B2E3-615BFC94BB73}" srcOrd="13" destOrd="0" presId="urn:microsoft.com/office/officeart/2005/8/layout/radial5"/>
    <dgm:cxn modelId="{B7E7E250-A8D2-49E0-897E-40477CC2C217}" type="presParOf" srcId="{25DAE9EA-4BE2-4C4C-B2E3-615BFC94BB73}" destId="{3ABB31E2-5189-4F6A-998D-02805EA751A9}" srcOrd="0" destOrd="0" presId="urn:microsoft.com/office/officeart/2005/8/layout/radial5"/>
    <dgm:cxn modelId="{4D372F1D-AB38-46C1-9D46-D261382F1BD2}" type="presParOf" srcId="{1CF865F2-ADFA-4BF9-A39C-20140F6FB61A}" destId="{E5E9E91F-3765-4D59-AD96-55FF52BB683C}" srcOrd="14" destOrd="0" presId="urn:microsoft.com/office/officeart/2005/8/layout/radial5"/>
    <dgm:cxn modelId="{096289D3-4B79-442C-888C-881DA8A36DE6}" type="presParOf" srcId="{1CF865F2-ADFA-4BF9-A39C-20140F6FB61A}" destId="{5691EFA1-AE68-4FE6-8B19-915C9D39042B}" srcOrd="15" destOrd="0" presId="urn:microsoft.com/office/officeart/2005/8/layout/radial5"/>
    <dgm:cxn modelId="{12F5314A-41A5-40CA-AA56-B701EB090FB4}" type="presParOf" srcId="{5691EFA1-AE68-4FE6-8B19-915C9D39042B}" destId="{EB52F3CB-3971-41D3-A76E-45CA44E0AB87}" srcOrd="0" destOrd="0" presId="urn:microsoft.com/office/officeart/2005/8/layout/radial5"/>
    <dgm:cxn modelId="{EB157297-5B56-438E-B526-479355EDC483}" type="presParOf" srcId="{1CF865F2-ADFA-4BF9-A39C-20140F6FB61A}" destId="{6C64922F-6883-4DF3-AB5F-405B229BD5DF}" srcOrd="16" destOrd="0" presId="urn:microsoft.com/office/officeart/2005/8/layout/radial5"/>
    <dgm:cxn modelId="{CB64FEC3-8612-436A-810D-696DFA869A5F}" type="presParOf" srcId="{1CF865F2-ADFA-4BF9-A39C-20140F6FB61A}" destId="{9DB2F8DB-5B07-41BB-827A-1A28ABDAFD7C}" srcOrd="17" destOrd="0" presId="urn:microsoft.com/office/officeart/2005/8/layout/radial5"/>
    <dgm:cxn modelId="{60BF1636-71CD-44C0-9BA7-12FFE3CBBA83}" type="presParOf" srcId="{9DB2F8DB-5B07-41BB-827A-1A28ABDAFD7C}" destId="{92CEEDF8-1660-4CA1-A5E7-8AC40B51D87B}" srcOrd="0" destOrd="0" presId="urn:microsoft.com/office/officeart/2005/8/layout/radial5"/>
    <dgm:cxn modelId="{F34D23CF-7703-4364-B692-D196EA1F64F2}" type="presParOf" srcId="{1CF865F2-ADFA-4BF9-A39C-20140F6FB61A}" destId="{9E4B702C-71F2-472B-AC10-8D7263570B6F}" srcOrd="18" destOrd="0" presId="urn:microsoft.com/office/officeart/2005/8/layout/radial5"/>
    <dgm:cxn modelId="{56AB3833-485E-4AE2-9FF0-42986540E163}" type="presParOf" srcId="{1CF865F2-ADFA-4BF9-A39C-20140F6FB61A}" destId="{5423A764-7AE7-44E2-ACE8-5217CC432283}" srcOrd="19" destOrd="0" presId="urn:microsoft.com/office/officeart/2005/8/layout/radial5"/>
    <dgm:cxn modelId="{53ED26FD-33EA-40DD-A502-2EFAD8650D01}" type="presParOf" srcId="{5423A764-7AE7-44E2-ACE8-5217CC432283}" destId="{F7D83673-6B93-41BD-A825-19849249CF0E}" srcOrd="0" destOrd="0" presId="urn:microsoft.com/office/officeart/2005/8/layout/radial5"/>
    <dgm:cxn modelId="{7882D0A2-C4EB-4B5C-B373-6C276A4ACBD4}" type="presParOf" srcId="{1CF865F2-ADFA-4BF9-A39C-20140F6FB61A}" destId="{8D6E134E-7B88-4AC8-80AF-9A12615A2891}" srcOrd="2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D34702F-46F4-4DB2-9026-492361333942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68BB6A52-5E3A-459D-A3F0-CA5424E293FD}">
      <dgm:prSet phldrT="[Text]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GB" dirty="0" smtClean="0">
              <a:solidFill>
                <a:schemeClr val="bg1"/>
              </a:solidFill>
            </a:rPr>
            <a:t>Dolphin Content</a:t>
          </a:r>
          <a:endParaRPr lang="en-GB" dirty="0">
            <a:solidFill>
              <a:schemeClr val="bg1"/>
            </a:solidFill>
          </a:endParaRPr>
        </a:p>
      </dgm:t>
    </dgm:pt>
    <dgm:pt modelId="{6BD5123B-64CA-41A7-BFC1-583C50DC5755}" type="parTrans" cxnId="{3AF5544F-842E-4759-81E6-F83E7C308AEA}">
      <dgm:prSet/>
      <dgm:spPr/>
      <dgm:t>
        <a:bodyPr/>
        <a:lstStyle/>
        <a:p>
          <a:endParaRPr lang="en-GB"/>
        </a:p>
      </dgm:t>
    </dgm:pt>
    <dgm:pt modelId="{B2F038C7-9652-4AD9-8A8E-368548451CE9}" type="sibTrans" cxnId="{3AF5544F-842E-4759-81E6-F83E7C308AEA}">
      <dgm:prSet/>
      <dgm:spPr/>
      <dgm:t>
        <a:bodyPr/>
        <a:lstStyle/>
        <a:p>
          <a:endParaRPr lang="en-GB"/>
        </a:p>
      </dgm:t>
    </dgm:pt>
    <dgm:pt modelId="{8E89D9B5-0992-4D7E-BBC6-7863BF73B93D}">
      <dgm:prSet phldrT="[Text]" custT="1"/>
      <dgm:spPr>
        <a:solidFill>
          <a:schemeClr val="tx2">
            <a:lumMod val="75000"/>
          </a:schemeClr>
        </a:solidFill>
      </dgm:spPr>
      <dgm:t>
        <a:bodyPr lIns="0" rIns="0"/>
        <a:lstStyle/>
        <a:p>
          <a:r>
            <a:rPr lang="en-GB" sz="700" dirty="0" smtClean="0">
              <a:solidFill>
                <a:schemeClr val="bg1"/>
              </a:solidFill>
              <a:latin typeface="Verdana" pitchFamily="34" charset="0"/>
            </a:rPr>
            <a:t>Promotional Partners</a:t>
          </a:r>
          <a:endParaRPr lang="en-GB" sz="700" dirty="0">
            <a:solidFill>
              <a:schemeClr val="bg1"/>
            </a:solidFill>
            <a:latin typeface="Verdana" pitchFamily="34" charset="0"/>
          </a:endParaRPr>
        </a:p>
      </dgm:t>
    </dgm:pt>
    <dgm:pt modelId="{DAE7A808-0C2B-4662-BAA0-4B7242E5C104}" type="parTrans" cxnId="{4AC20961-91D6-4853-AC2A-931347735244}">
      <dgm:prSet/>
      <dgm:spPr>
        <a:solidFill>
          <a:srgbClr val="22518A"/>
        </a:solidFill>
      </dgm:spPr>
      <dgm:t>
        <a:bodyPr/>
        <a:lstStyle/>
        <a:p>
          <a:endParaRPr lang="en-GB"/>
        </a:p>
      </dgm:t>
    </dgm:pt>
    <dgm:pt modelId="{D54F1644-918B-4493-B224-3B2FA922BE9E}" type="sibTrans" cxnId="{4AC20961-91D6-4853-AC2A-931347735244}">
      <dgm:prSet/>
      <dgm:spPr/>
      <dgm:t>
        <a:bodyPr/>
        <a:lstStyle/>
        <a:p>
          <a:endParaRPr lang="en-GB"/>
        </a:p>
      </dgm:t>
    </dgm:pt>
    <dgm:pt modelId="{DA9683D6-CF1C-41B3-B2A4-1415BC67A273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GB" sz="700" dirty="0" smtClean="0">
              <a:solidFill>
                <a:schemeClr val="bg1"/>
              </a:solidFill>
              <a:latin typeface="Verdana" pitchFamily="34" charset="0"/>
            </a:rPr>
            <a:t>Film Sponsorship</a:t>
          </a:r>
          <a:endParaRPr lang="en-GB" sz="700" dirty="0">
            <a:solidFill>
              <a:schemeClr val="bg1"/>
            </a:solidFill>
            <a:latin typeface="Verdana" pitchFamily="34" charset="0"/>
          </a:endParaRPr>
        </a:p>
      </dgm:t>
    </dgm:pt>
    <dgm:pt modelId="{03658D9F-C4F3-4F2C-983C-FDE8169C4456}" type="parTrans" cxnId="{FB13203E-388F-4FA5-88C0-41669D9B835C}">
      <dgm:prSet/>
      <dgm:spPr>
        <a:solidFill>
          <a:srgbClr val="22518A"/>
        </a:solidFill>
      </dgm:spPr>
      <dgm:t>
        <a:bodyPr/>
        <a:lstStyle/>
        <a:p>
          <a:endParaRPr lang="en-GB"/>
        </a:p>
      </dgm:t>
    </dgm:pt>
    <dgm:pt modelId="{6D9DF257-EC96-48B2-9A00-E6350C4F87D0}" type="sibTrans" cxnId="{FB13203E-388F-4FA5-88C0-41669D9B835C}">
      <dgm:prSet/>
      <dgm:spPr/>
      <dgm:t>
        <a:bodyPr/>
        <a:lstStyle/>
        <a:p>
          <a:endParaRPr lang="en-GB"/>
        </a:p>
      </dgm:t>
    </dgm:pt>
    <dgm:pt modelId="{DDB3D964-B601-427C-8B50-F70984574BF3}">
      <dgm:prSet phldrT="[Text]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GB" dirty="0" smtClean="0">
              <a:solidFill>
                <a:schemeClr val="tx2">
                  <a:lumMod val="75000"/>
                </a:schemeClr>
              </a:solidFill>
              <a:latin typeface="Verdana" pitchFamily="34" charset="0"/>
            </a:rPr>
            <a:t>Conservation Programme</a:t>
          </a:r>
          <a:endParaRPr lang="en-GB" dirty="0">
            <a:solidFill>
              <a:schemeClr val="tx2">
                <a:lumMod val="75000"/>
              </a:schemeClr>
            </a:solidFill>
            <a:latin typeface="Verdana" pitchFamily="34" charset="0"/>
          </a:endParaRPr>
        </a:p>
      </dgm:t>
    </dgm:pt>
    <dgm:pt modelId="{C3471202-EC53-4EC2-B794-7E51C855A48A}" type="parTrans" cxnId="{95A357A9-A512-4A3A-B132-18FDF3059DB8}">
      <dgm:prSet/>
      <dgm:spPr>
        <a:solidFill>
          <a:srgbClr val="22518A"/>
        </a:solidFill>
      </dgm:spPr>
      <dgm:t>
        <a:bodyPr/>
        <a:lstStyle/>
        <a:p>
          <a:endParaRPr lang="en-GB"/>
        </a:p>
      </dgm:t>
    </dgm:pt>
    <dgm:pt modelId="{0919F1D8-ABA6-473F-B116-337F83A1023E}" type="sibTrans" cxnId="{95A357A9-A512-4A3A-B132-18FDF3059DB8}">
      <dgm:prSet/>
      <dgm:spPr/>
      <dgm:t>
        <a:bodyPr/>
        <a:lstStyle/>
        <a:p>
          <a:endParaRPr lang="en-GB"/>
        </a:p>
      </dgm:t>
    </dgm:pt>
    <dgm:pt modelId="{DA64D702-006F-4CD5-92EF-97B5AB49D3E5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GB" sz="700" dirty="0" smtClean="0">
              <a:solidFill>
                <a:schemeClr val="bg1"/>
              </a:solidFill>
              <a:latin typeface="Verdana" pitchFamily="34" charset="0"/>
            </a:rPr>
            <a:t>Clips</a:t>
          </a:r>
          <a:endParaRPr lang="en-GB" sz="700" dirty="0">
            <a:solidFill>
              <a:schemeClr val="bg1"/>
            </a:solidFill>
            <a:latin typeface="Verdana" pitchFamily="34" charset="0"/>
          </a:endParaRPr>
        </a:p>
      </dgm:t>
    </dgm:pt>
    <dgm:pt modelId="{F743AED2-B22C-411F-A88F-4F89396923CD}" type="parTrans" cxnId="{2703D44F-0C3A-4F6A-9A25-33EADCDA97E3}">
      <dgm:prSet/>
      <dgm:spPr>
        <a:solidFill>
          <a:srgbClr val="22518A"/>
        </a:solidFill>
      </dgm:spPr>
      <dgm:t>
        <a:bodyPr/>
        <a:lstStyle/>
        <a:p>
          <a:endParaRPr lang="en-GB"/>
        </a:p>
      </dgm:t>
    </dgm:pt>
    <dgm:pt modelId="{7F44CE7C-78D5-409E-92B9-85045EFBA3A4}" type="sibTrans" cxnId="{2703D44F-0C3A-4F6A-9A25-33EADCDA97E3}">
      <dgm:prSet/>
      <dgm:spPr/>
      <dgm:t>
        <a:bodyPr/>
        <a:lstStyle/>
        <a:p>
          <a:endParaRPr lang="en-GB"/>
        </a:p>
      </dgm:t>
    </dgm:pt>
    <dgm:pt modelId="{9BE1E524-E480-43BF-9841-35BD93423EED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GB" sz="700" dirty="0" smtClean="0">
              <a:solidFill>
                <a:schemeClr val="bg1"/>
              </a:solidFill>
              <a:latin typeface="Verdana" pitchFamily="34" charset="0"/>
            </a:rPr>
            <a:t>The</a:t>
          </a:r>
          <a:r>
            <a:rPr lang="en-GB" sz="700" dirty="0" smtClean="0">
              <a:solidFill>
                <a:schemeClr val="tx1"/>
              </a:solidFill>
              <a:latin typeface="Verdana" pitchFamily="34" charset="0"/>
            </a:rPr>
            <a:t> </a:t>
          </a:r>
          <a:r>
            <a:rPr lang="en-GB" sz="700" dirty="0" smtClean="0">
              <a:solidFill>
                <a:schemeClr val="bg1"/>
              </a:solidFill>
              <a:latin typeface="Verdana" pitchFamily="34" charset="0"/>
            </a:rPr>
            <a:t>Film</a:t>
          </a:r>
          <a:endParaRPr lang="en-GB" sz="700" dirty="0">
            <a:solidFill>
              <a:schemeClr val="bg1"/>
            </a:solidFill>
            <a:latin typeface="Verdana" pitchFamily="34" charset="0"/>
          </a:endParaRPr>
        </a:p>
      </dgm:t>
    </dgm:pt>
    <dgm:pt modelId="{D490D339-48AC-4764-B1E7-2986227F7718}" type="parTrans" cxnId="{BFE780CF-2A8C-43FF-A291-5D4FB6C72A2F}">
      <dgm:prSet/>
      <dgm:spPr>
        <a:solidFill>
          <a:srgbClr val="22518A"/>
        </a:solidFill>
      </dgm:spPr>
      <dgm:t>
        <a:bodyPr/>
        <a:lstStyle/>
        <a:p>
          <a:endParaRPr lang="en-GB"/>
        </a:p>
      </dgm:t>
    </dgm:pt>
    <dgm:pt modelId="{30AD73C5-AC45-4EED-A16F-45772E35FE7F}" type="sibTrans" cxnId="{BFE780CF-2A8C-43FF-A291-5D4FB6C72A2F}">
      <dgm:prSet/>
      <dgm:spPr/>
      <dgm:t>
        <a:bodyPr/>
        <a:lstStyle/>
        <a:p>
          <a:endParaRPr lang="en-GB"/>
        </a:p>
      </dgm:t>
    </dgm:pt>
    <dgm:pt modelId="{CE6CE8BE-9CDC-41E1-8ABB-13977F4CFD16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GB" sz="700" dirty="0" smtClean="0">
              <a:solidFill>
                <a:schemeClr val="bg1"/>
              </a:solidFill>
              <a:latin typeface="Verdana" pitchFamily="34" charset="0"/>
            </a:rPr>
            <a:t>Music</a:t>
          </a:r>
          <a:endParaRPr lang="en-GB" sz="700" dirty="0">
            <a:solidFill>
              <a:schemeClr val="bg1"/>
            </a:solidFill>
            <a:latin typeface="Verdana" pitchFamily="34" charset="0"/>
          </a:endParaRPr>
        </a:p>
      </dgm:t>
    </dgm:pt>
    <dgm:pt modelId="{ADF94FDB-F16B-4B77-8877-AFEE742E178B}" type="parTrans" cxnId="{B6273FC1-F416-4FF7-B961-36F9A4EFE464}">
      <dgm:prSet/>
      <dgm:spPr>
        <a:solidFill>
          <a:srgbClr val="22518A"/>
        </a:solidFill>
      </dgm:spPr>
      <dgm:t>
        <a:bodyPr/>
        <a:lstStyle/>
        <a:p>
          <a:endParaRPr lang="en-GB"/>
        </a:p>
      </dgm:t>
    </dgm:pt>
    <dgm:pt modelId="{69720BB1-B2AD-4C2E-9D00-E77249178881}" type="sibTrans" cxnId="{B6273FC1-F416-4FF7-B961-36F9A4EFE464}">
      <dgm:prSet/>
      <dgm:spPr/>
      <dgm:t>
        <a:bodyPr/>
        <a:lstStyle/>
        <a:p>
          <a:endParaRPr lang="en-GB"/>
        </a:p>
      </dgm:t>
    </dgm:pt>
    <dgm:pt modelId="{F4CCDF38-C282-48A1-AB8B-264D6995E1A7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GB" sz="700" dirty="0" smtClean="0">
              <a:solidFill>
                <a:schemeClr val="bg1"/>
              </a:solidFill>
              <a:latin typeface="Verdana" pitchFamily="34" charset="0"/>
            </a:rPr>
            <a:t>Blogs</a:t>
          </a:r>
          <a:endParaRPr lang="en-GB" sz="700" dirty="0">
            <a:solidFill>
              <a:schemeClr val="bg1"/>
            </a:solidFill>
            <a:latin typeface="Verdana" pitchFamily="34" charset="0"/>
          </a:endParaRPr>
        </a:p>
      </dgm:t>
    </dgm:pt>
    <dgm:pt modelId="{3D92E440-89B1-4646-B925-72DE25AD0C83}" type="parTrans" cxnId="{E67E1EEB-DA33-4F51-B869-7AD19D12AADF}">
      <dgm:prSet/>
      <dgm:spPr>
        <a:solidFill>
          <a:srgbClr val="22518A"/>
        </a:solidFill>
      </dgm:spPr>
      <dgm:t>
        <a:bodyPr/>
        <a:lstStyle/>
        <a:p>
          <a:endParaRPr lang="en-GB"/>
        </a:p>
      </dgm:t>
    </dgm:pt>
    <dgm:pt modelId="{3C134441-E73C-47F3-B369-78A61F7A359B}" type="sibTrans" cxnId="{E67E1EEB-DA33-4F51-B869-7AD19D12AADF}">
      <dgm:prSet/>
      <dgm:spPr/>
      <dgm:t>
        <a:bodyPr/>
        <a:lstStyle/>
        <a:p>
          <a:endParaRPr lang="en-GB"/>
        </a:p>
      </dgm:t>
    </dgm:pt>
    <dgm:pt modelId="{0B4C337D-D67B-4DF9-9D48-8A85CA83DD27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GB" sz="700" dirty="0" smtClean="0">
              <a:solidFill>
                <a:schemeClr val="bg1"/>
              </a:solidFill>
              <a:latin typeface="Verdana" pitchFamily="34" charset="0"/>
            </a:rPr>
            <a:t>Charities &amp; NGOs</a:t>
          </a:r>
          <a:endParaRPr lang="en-GB" sz="700" dirty="0">
            <a:solidFill>
              <a:schemeClr val="bg1"/>
            </a:solidFill>
            <a:latin typeface="Verdana" pitchFamily="34" charset="0"/>
          </a:endParaRPr>
        </a:p>
      </dgm:t>
    </dgm:pt>
    <dgm:pt modelId="{EA31B901-0D6E-4514-919A-3D58E788E62A}" type="parTrans" cxnId="{11AE4107-362F-42CC-B4F7-06402FF37263}">
      <dgm:prSet/>
      <dgm:spPr>
        <a:solidFill>
          <a:srgbClr val="22518A"/>
        </a:solidFill>
      </dgm:spPr>
      <dgm:t>
        <a:bodyPr/>
        <a:lstStyle/>
        <a:p>
          <a:endParaRPr lang="en-GB"/>
        </a:p>
      </dgm:t>
    </dgm:pt>
    <dgm:pt modelId="{CFE9FC6E-F240-43A3-8F3B-5A16A08D32E4}" type="sibTrans" cxnId="{11AE4107-362F-42CC-B4F7-06402FF37263}">
      <dgm:prSet/>
      <dgm:spPr/>
      <dgm:t>
        <a:bodyPr/>
        <a:lstStyle/>
        <a:p>
          <a:endParaRPr lang="en-GB"/>
        </a:p>
      </dgm:t>
    </dgm:pt>
    <dgm:pt modelId="{57E2C321-CC8F-47E7-A7F0-B9BE245E98CA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GB" sz="700" dirty="0" smtClean="0">
              <a:solidFill>
                <a:schemeClr val="bg1"/>
              </a:solidFill>
              <a:latin typeface="Verdana" pitchFamily="34" charset="0"/>
            </a:rPr>
            <a:t>Alternative Reality</a:t>
          </a:r>
          <a:endParaRPr lang="en-GB" sz="700" dirty="0">
            <a:solidFill>
              <a:schemeClr val="bg1"/>
            </a:solidFill>
            <a:latin typeface="Verdana" pitchFamily="34" charset="0"/>
          </a:endParaRPr>
        </a:p>
      </dgm:t>
    </dgm:pt>
    <dgm:pt modelId="{126C4AC1-0B82-4167-B120-5C2F05FB304A}" type="parTrans" cxnId="{1FECD829-9D26-4D99-B677-0487953186A6}">
      <dgm:prSet/>
      <dgm:spPr>
        <a:solidFill>
          <a:srgbClr val="22518A"/>
        </a:solidFill>
      </dgm:spPr>
      <dgm:t>
        <a:bodyPr/>
        <a:lstStyle/>
        <a:p>
          <a:endParaRPr lang="en-GB"/>
        </a:p>
      </dgm:t>
    </dgm:pt>
    <dgm:pt modelId="{B1494F42-DD42-40E7-A32F-34A39AEECCBE}" type="sibTrans" cxnId="{1FECD829-9D26-4D99-B677-0487953186A6}">
      <dgm:prSet/>
      <dgm:spPr/>
      <dgm:t>
        <a:bodyPr/>
        <a:lstStyle/>
        <a:p>
          <a:endParaRPr lang="en-GB"/>
        </a:p>
      </dgm:t>
    </dgm:pt>
    <dgm:pt modelId="{D75BFE8A-0CC3-4075-9039-425E70A2EB3C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pPr marL="0" indent="0" algn="ctr">
            <a:tabLst/>
          </a:pPr>
          <a:r>
            <a:rPr lang="en-GB" sz="700" dirty="0" smtClean="0">
              <a:solidFill>
                <a:schemeClr val="tx2">
                  <a:lumMod val="75000"/>
                </a:schemeClr>
              </a:solidFill>
              <a:latin typeface="Verdana" pitchFamily="34" charset="0"/>
            </a:rPr>
            <a:t>Merchandising</a:t>
          </a:r>
          <a:endParaRPr lang="en-GB" sz="700" dirty="0">
            <a:solidFill>
              <a:schemeClr val="tx2">
                <a:lumMod val="75000"/>
              </a:schemeClr>
            </a:solidFill>
            <a:latin typeface="Verdana" pitchFamily="34" charset="0"/>
          </a:endParaRPr>
        </a:p>
      </dgm:t>
    </dgm:pt>
    <dgm:pt modelId="{802D36DA-5599-4BFD-8C26-B5AE54EBF192}" type="parTrans" cxnId="{83D591E0-F5D8-4395-9CD1-BF14F92E9012}">
      <dgm:prSet/>
      <dgm:spPr>
        <a:solidFill>
          <a:srgbClr val="22518A"/>
        </a:solidFill>
      </dgm:spPr>
      <dgm:t>
        <a:bodyPr/>
        <a:lstStyle/>
        <a:p>
          <a:endParaRPr lang="en-GB"/>
        </a:p>
      </dgm:t>
    </dgm:pt>
    <dgm:pt modelId="{343CE1B8-B225-4AFF-8B44-F76B2852BE4A}" type="sibTrans" cxnId="{83D591E0-F5D8-4395-9CD1-BF14F92E9012}">
      <dgm:prSet/>
      <dgm:spPr/>
      <dgm:t>
        <a:bodyPr/>
        <a:lstStyle/>
        <a:p>
          <a:endParaRPr lang="en-GB"/>
        </a:p>
      </dgm:t>
    </dgm:pt>
    <dgm:pt modelId="{1CF865F2-ADFA-4BF9-A39C-20140F6FB61A}" type="pres">
      <dgm:prSet presAssocID="{9D34702F-46F4-4DB2-9026-492361333942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80A6F46D-813B-4023-A428-65EDDD4E9853}" type="pres">
      <dgm:prSet presAssocID="{68BB6A52-5E3A-459D-A3F0-CA5424E293FD}" presName="centerShape" presStyleLbl="node0" presStyleIdx="0" presStyleCnt="1" custScaleX="168610" custScaleY="168610"/>
      <dgm:spPr/>
      <dgm:t>
        <a:bodyPr/>
        <a:lstStyle/>
        <a:p>
          <a:endParaRPr lang="en-GB"/>
        </a:p>
      </dgm:t>
    </dgm:pt>
    <dgm:pt modelId="{3F6C8D28-E1C9-4F5A-A533-C14EAC4A15D0}" type="pres">
      <dgm:prSet presAssocID="{DAE7A808-0C2B-4662-BAA0-4B7242E5C104}" presName="parTrans" presStyleLbl="sibTrans2D1" presStyleIdx="0" presStyleCnt="10"/>
      <dgm:spPr/>
      <dgm:t>
        <a:bodyPr/>
        <a:lstStyle/>
        <a:p>
          <a:endParaRPr lang="en-GB"/>
        </a:p>
      </dgm:t>
    </dgm:pt>
    <dgm:pt modelId="{42BB10BE-D05D-4CCD-98FC-B1D7D2920648}" type="pres">
      <dgm:prSet presAssocID="{DAE7A808-0C2B-4662-BAA0-4B7242E5C104}" presName="connectorText" presStyleLbl="sibTrans2D1" presStyleIdx="0" presStyleCnt="10"/>
      <dgm:spPr/>
      <dgm:t>
        <a:bodyPr/>
        <a:lstStyle/>
        <a:p>
          <a:endParaRPr lang="en-GB"/>
        </a:p>
      </dgm:t>
    </dgm:pt>
    <dgm:pt modelId="{661E0467-1E7A-4B21-BE74-0B66B773DDDC}" type="pres">
      <dgm:prSet presAssocID="{8E89D9B5-0992-4D7E-BBC6-7863BF73B93D}" presName="node" presStyleLbl="node1" presStyleIdx="0" presStyleCnt="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609951A-8AD0-4292-8800-84368F94333D}" type="pres">
      <dgm:prSet presAssocID="{03658D9F-C4F3-4F2C-983C-FDE8169C4456}" presName="parTrans" presStyleLbl="sibTrans2D1" presStyleIdx="1" presStyleCnt="10"/>
      <dgm:spPr/>
      <dgm:t>
        <a:bodyPr/>
        <a:lstStyle/>
        <a:p>
          <a:endParaRPr lang="en-GB"/>
        </a:p>
      </dgm:t>
    </dgm:pt>
    <dgm:pt modelId="{A42B99F0-69E9-4F20-9B09-894C16D0988E}" type="pres">
      <dgm:prSet presAssocID="{03658D9F-C4F3-4F2C-983C-FDE8169C4456}" presName="connectorText" presStyleLbl="sibTrans2D1" presStyleIdx="1" presStyleCnt="10"/>
      <dgm:spPr/>
      <dgm:t>
        <a:bodyPr/>
        <a:lstStyle/>
        <a:p>
          <a:endParaRPr lang="en-GB"/>
        </a:p>
      </dgm:t>
    </dgm:pt>
    <dgm:pt modelId="{B04DA5E6-31A9-4FE0-8AB2-3EECE8E38D9F}" type="pres">
      <dgm:prSet presAssocID="{DA9683D6-CF1C-41B3-B2A4-1415BC67A273}" presName="node" presStyleLbl="node1" presStyleIdx="1" presStyleCnt="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FD68E29-1EA4-4932-A0F5-68226AF8489F}" type="pres">
      <dgm:prSet presAssocID="{D490D339-48AC-4764-B1E7-2986227F7718}" presName="parTrans" presStyleLbl="sibTrans2D1" presStyleIdx="2" presStyleCnt="10"/>
      <dgm:spPr/>
      <dgm:t>
        <a:bodyPr/>
        <a:lstStyle/>
        <a:p>
          <a:endParaRPr lang="en-GB"/>
        </a:p>
      </dgm:t>
    </dgm:pt>
    <dgm:pt modelId="{19C5E200-E422-478C-9478-DC5D7AD6269B}" type="pres">
      <dgm:prSet presAssocID="{D490D339-48AC-4764-B1E7-2986227F7718}" presName="connectorText" presStyleLbl="sibTrans2D1" presStyleIdx="2" presStyleCnt="10"/>
      <dgm:spPr/>
      <dgm:t>
        <a:bodyPr/>
        <a:lstStyle/>
        <a:p>
          <a:endParaRPr lang="en-GB"/>
        </a:p>
      </dgm:t>
    </dgm:pt>
    <dgm:pt modelId="{432BBBC8-1F37-4869-A8D2-03FD4C50E3AB}" type="pres">
      <dgm:prSet presAssocID="{9BE1E524-E480-43BF-9841-35BD93423EED}" presName="node" presStyleLbl="node1" presStyleIdx="2" presStyleCnt="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A0210A4-3186-4CBA-8062-2B9A53B0A617}" type="pres">
      <dgm:prSet presAssocID="{C3471202-EC53-4EC2-B794-7E51C855A48A}" presName="parTrans" presStyleLbl="sibTrans2D1" presStyleIdx="3" presStyleCnt="10"/>
      <dgm:spPr/>
      <dgm:t>
        <a:bodyPr/>
        <a:lstStyle/>
        <a:p>
          <a:endParaRPr lang="en-GB"/>
        </a:p>
      </dgm:t>
    </dgm:pt>
    <dgm:pt modelId="{AD4D6D09-8830-40B6-934A-B7243DC806E4}" type="pres">
      <dgm:prSet presAssocID="{C3471202-EC53-4EC2-B794-7E51C855A48A}" presName="connectorText" presStyleLbl="sibTrans2D1" presStyleIdx="3" presStyleCnt="10"/>
      <dgm:spPr/>
      <dgm:t>
        <a:bodyPr/>
        <a:lstStyle/>
        <a:p>
          <a:endParaRPr lang="en-GB"/>
        </a:p>
      </dgm:t>
    </dgm:pt>
    <dgm:pt modelId="{36EB0B04-8A90-40C8-8CB3-40B8B84AC81A}" type="pres">
      <dgm:prSet presAssocID="{DDB3D964-B601-427C-8B50-F70984574BF3}" presName="node" presStyleLbl="node1" presStyleIdx="3" presStyleCnt="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CEBDFEA-C5C7-4ADE-AEE6-68E0A4E5EE51}" type="pres">
      <dgm:prSet presAssocID="{F743AED2-B22C-411F-A88F-4F89396923CD}" presName="parTrans" presStyleLbl="sibTrans2D1" presStyleIdx="4" presStyleCnt="10"/>
      <dgm:spPr/>
      <dgm:t>
        <a:bodyPr/>
        <a:lstStyle/>
        <a:p>
          <a:endParaRPr lang="en-GB"/>
        </a:p>
      </dgm:t>
    </dgm:pt>
    <dgm:pt modelId="{BDAFE4AA-21E2-4DBE-931E-7EACD5E3A531}" type="pres">
      <dgm:prSet presAssocID="{F743AED2-B22C-411F-A88F-4F89396923CD}" presName="connectorText" presStyleLbl="sibTrans2D1" presStyleIdx="4" presStyleCnt="10"/>
      <dgm:spPr/>
      <dgm:t>
        <a:bodyPr/>
        <a:lstStyle/>
        <a:p>
          <a:endParaRPr lang="en-GB"/>
        </a:p>
      </dgm:t>
    </dgm:pt>
    <dgm:pt modelId="{9B73BF91-9285-4C73-88B3-19D92E579B6E}" type="pres">
      <dgm:prSet presAssocID="{DA64D702-006F-4CD5-92EF-97B5AB49D3E5}" presName="node" presStyleLbl="node1" presStyleIdx="4" presStyleCnt="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BDE4BF0-9522-4BE7-9139-746963019C68}" type="pres">
      <dgm:prSet presAssocID="{ADF94FDB-F16B-4B77-8877-AFEE742E178B}" presName="parTrans" presStyleLbl="sibTrans2D1" presStyleIdx="5" presStyleCnt="10"/>
      <dgm:spPr/>
      <dgm:t>
        <a:bodyPr/>
        <a:lstStyle/>
        <a:p>
          <a:endParaRPr lang="en-GB"/>
        </a:p>
      </dgm:t>
    </dgm:pt>
    <dgm:pt modelId="{A8B79145-97B8-43F9-902D-9F848BA64793}" type="pres">
      <dgm:prSet presAssocID="{ADF94FDB-F16B-4B77-8877-AFEE742E178B}" presName="connectorText" presStyleLbl="sibTrans2D1" presStyleIdx="5" presStyleCnt="10"/>
      <dgm:spPr/>
      <dgm:t>
        <a:bodyPr/>
        <a:lstStyle/>
        <a:p>
          <a:endParaRPr lang="en-GB"/>
        </a:p>
      </dgm:t>
    </dgm:pt>
    <dgm:pt modelId="{324CA65E-3FA3-4471-A782-CB3E1DB9B03F}" type="pres">
      <dgm:prSet presAssocID="{CE6CE8BE-9CDC-41E1-8ABB-13977F4CFD16}" presName="node" presStyleLbl="node1" presStyleIdx="5" presStyleCnt="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5DAE9EA-4BE2-4C4C-B2E3-615BFC94BB73}" type="pres">
      <dgm:prSet presAssocID="{3D92E440-89B1-4646-B925-72DE25AD0C83}" presName="parTrans" presStyleLbl="sibTrans2D1" presStyleIdx="6" presStyleCnt="10"/>
      <dgm:spPr/>
      <dgm:t>
        <a:bodyPr/>
        <a:lstStyle/>
        <a:p>
          <a:endParaRPr lang="en-GB"/>
        </a:p>
      </dgm:t>
    </dgm:pt>
    <dgm:pt modelId="{3ABB31E2-5189-4F6A-998D-02805EA751A9}" type="pres">
      <dgm:prSet presAssocID="{3D92E440-89B1-4646-B925-72DE25AD0C83}" presName="connectorText" presStyleLbl="sibTrans2D1" presStyleIdx="6" presStyleCnt="10"/>
      <dgm:spPr/>
      <dgm:t>
        <a:bodyPr/>
        <a:lstStyle/>
        <a:p>
          <a:endParaRPr lang="en-GB"/>
        </a:p>
      </dgm:t>
    </dgm:pt>
    <dgm:pt modelId="{E5E9E91F-3765-4D59-AD96-55FF52BB683C}" type="pres">
      <dgm:prSet presAssocID="{F4CCDF38-C282-48A1-AB8B-264D6995E1A7}" presName="node" presStyleLbl="node1" presStyleIdx="6" presStyleCnt="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691EFA1-AE68-4FE6-8B19-915C9D39042B}" type="pres">
      <dgm:prSet presAssocID="{EA31B901-0D6E-4514-919A-3D58E788E62A}" presName="parTrans" presStyleLbl="sibTrans2D1" presStyleIdx="7" presStyleCnt="10"/>
      <dgm:spPr/>
      <dgm:t>
        <a:bodyPr/>
        <a:lstStyle/>
        <a:p>
          <a:endParaRPr lang="en-GB"/>
        </a:p>
      </dgm:t>
    </dgm:pt>
    <dgm:pt modelId="{EB52F3CB-3971-41D3-A76E-45CA44E0AB87}" type="pres">
      <dgm:prSet presAssocID="{EA31B901-0D6E-4514-919A-3D58E788E62A}" presName="connectorText" presStyleLbl="sibTrans2D1" presStyleIdx="7" presStyleCnt="10"/>
      <dgm:spPr/>
      <dgm:t>
        <a:bodyPr/>
        <a:lstStyle/>
        <a:p>
          <a:endParaRPr lang="en-GB"/>
        </a:p>
      </dgm:t>
    </dgm:pt>
    <dgm:pt modelId="{6C64922F-6883-4DF3-AB5F-405B229BD5DF}" type="pres">
      <dgm:prSet presAssocID="{0B4C337D-D67B-4DF9-9D48-8A85CA83DD27}" presName="node" presStyleLbl="node1" presStyleIdx="7" presStyleCnt="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DB2F8DB-5B07-41BB-827A-1A28ABDAFD7C}" type="pres">
      <dgm:prSet presAssocID="{126C4AC1-0B82-4167-B120-5C2F05FB304A}" presName="parTrans" presStyleLbl="sibTrans2D1" presStyleIdx="8" presStyleCnt="10"/>
      <dgm:spPr/>
      <dgm:t>
        <a:bodyPr/>
        <a:lstStyle/>
        <a:p>
          <a:endParaRPr lang="en-GB"/>
        </a:p>
      </dgm:t>
    </dgm:pt>
    <dgm:pt modelId="{92CEEDF8-1660-4CA1-A5E7-8AC40B51D87B}" type="pres">
      <dgm:prSet presAssocID="{126C4AC1-0B82-4167-B120-5C2F05FB304A}" presName="connectorText" presStyleLbl="sibTrans2D1" presStyleIdx="8" presStyleCnt="10"/>
      <dgm:spPr/>
      <dgm:t>
        <a:bodyPr/>
        <a:lstStyle/>
        <a:p>
          <a:endParaRPr lang="en-GB"/>
        </a:p>
      </dgm:t>
    </dgm:pt>
    <dgm:pt modelId="{9E4B702C-71F2-472B-AC10-8D7263570B6F}" type="pres">
      <dgm:prSet presAssocID="{57E2C321-CC8F-47E7-A7F0-B9BE245E98CA}" presName="node" presStyleLbl="node1" presStyleIdx="8" presStyleCnt="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423A764-7AE7-44E2-ACE8-5217CC432283}" type="pres">
      <dgm:prSet presAssocID="{802D36DA-5599-4BFD-8C26-B5AE54EBF192}" presName="parTrans" presStyleLbl="sibTrans2D1" presStyleIdx="9" presStyleCnt="10"/>
      <dgm:spPr/>
      <dgm:t>
        <a:bodyPr/>
        <a:lstStyle/>
        <a:p>
          <a:endParaRPr lang="en-GB"/>
        </a:p>
      </dgm:t>
    </dgm:pt>
    <dgm:pt modelId="{F7D83673-6B93-41BD-A825-19849249CF0E}" type="pres">
      <dgm:prSet presAssocID="{802D36DA-5599-4BFD-8C26-B5AE54EBF192}" presName="connectorText" presStyleLbl="sibTrans2D1" presStyleIdx="9" presStyleCnt="10"/>
      <dgm:spPr/>
      <dgm:t>
        <a:bodyPr/>
        <a:lstStyle/>
        <a:p>
          <a:endParaRPr lang="en-GB"/>
        </a:p>
      </dgm:t>
    </dgm:pt>
    <dgm:pt modelId="{8D6E134E-7B88-4AC8-80AF-9A12615A2891}" type="pres">
      <dgm:prSet presAssocID="{D75BFE8A-0CC3-4075-9039-425E70A2EB3C}" presName="node" presStyleLbl="node1" presStyleIdx="9" presStyleCnt="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D5B45B18-30DE-4A15-B53A-DE6294B4212D}" type="presOf" srcId="{F4CCDF38-C282-48A1-AB8B-264D6995E1A7}" destId="{E5E9E91F-3765-4D59-AD96-55FF52BB683C}" srcOrd="0" destOrd="0" presId="urn:microsoft.com/office/officeart/2005/8/layout/radial5"/>
    <dgm:cxn modelId="{4EB6753E-74E3-4B67-978D-A26AB4E73AD9}" type="presOf" srcId="{DA9683D6-CF1C-41B3-B2A4-1415BC67A273}" destId="{B04DA5E6-31A9-4FE0-8AB2-3EECE8E38D9F}" srcOrd="0" destOrd="0" presId="urn:microsoft.com/office/officeart/2005/8/layout/radial5"/>
    <dgm:cxn modelId="{E8ACD7B0-87A1-46A7-A576-C1D1AB0CF3F5}" type="presOf" srcId="{EA31B901-0D6E-4514-919A-3D58E788E62A}" destId="{5691EFA1-AE68-4FE6-8B19-915C9D39042B}" srcOrd="0" destOrd="0" presId="urn:microsoft.com/office/officeart/2005/8/layout/radial5"/>
    <dgm:cxn modelId="{79E4F30F-92C3-44E8-80CC-6C71EEC08121}" type="presOf" srcId="{3D92E440-89B1-4646-B925-72DE25AD0C83}" destId="{25DAE9EA-4BE2-4C4C-B2E3-615BFC94BB73}" srcOrd="0" destOrd="0" presId="urn:microsoft.com/office/officeart/2005/8/layout/radial5"/>
    <dgm:cxn modelId="{D8DB8E0C-FF6E-4571-99F4-69F09D7549CB}" type="presOf" srcId="{F743AED2-B22C-411F-A88F-4F89396923CD}" destId="{BDAFE4AA-21E2-4DBE-931E-7EACD5E3A531}" srcOrd="1" destOrd="0" presId="urn:microsoft.com/office/officeart/2005/8/layout/radial5"/>
    <dgm:cxn modelId="{50D37EEC-7695-489D-B4B0-E86D74C4B5D6}" type="presOf" srcId="{57E2C321-CC8F-47E7-A7F0-B9BE245E98CA}" destId="{9E4B702C-71F2-472B-AC10-8D7263570B6F}" srcOrd="0" destOrd="0" presId="urn:microsoft.com/office/officeart/2005/8/layout/radial5"/>
    <dgm:cxn modelId="{3FAD41AD-ED19-4EF3-8E29-4465CA40B81F}" type="presOf" srcId="{802D36DA-5599-4BFD-8C26-B5AE54EBF192}" destId="{5423A764-7AE7-44E2-ACE8-5217CC432283}" srcOrd="0" destOrd="0" presId="urn:microsoft.com/office/officeart/2005/8/layout/radial5"/>
    <dgm:cxn modelId="{F37C35E4-E9A1-45EE-837A-843EDF43EE2C}" type="presOf" srcId="{0B4C337D-D67B-4DF9-9D48-8A85CA83DD27}" destId="{6C64922F-6883-4DF3-AB5F-405B229BD5DF}" srcOrd="0" destOrd="0" presId="urn:microsoft.com/office/officeart/2005/8/layout/radial5"/>
    <dgm:cxn modelId="{11AE4107-362F-42CC-B4F7-06402FF37263}" srcId="{68BB6A52-5E3A-459D-A3F0-CA5424E293FD}" destId="{0B4C337D-D67B-4DF9-9D48-8A85CA83DD27}" srcOrd="7" destOrd="0" parTransId="{EA31B901-0D6E-4514-919A-3D58E788E62A}" sibTransId="{CFE9FC6E-F240-43A3-8F3B-5A16A08D32E4}"/>
    <dgm:cxn modelId="{4AC20961-91D6-4853-AC2A-931347735244}" srcId="{68BB6A52-5E3A-459D-A3F0-CA5424E293FD}" destId="{8E89D9B5-0992-4D7E-BBC6-7863BF73B93D}" srcOrd="0" destOrd="0" parTransId="{DAE7A808-0C2B-4662-BAA0-4B7242E5C104}" sibTransId="{D54F1644-918B-4493-B224-3B2FA922BE9E}"/>
    <dgm:cxn modelId="{6CF55EBF-E8F5-479A-8831-3C527BEC20CA}" type="presOf" srcId="{802D36DA-5599-4BFD-8C26-B5AE54EBF192}" destId="{F7D83673-6B93-41BD-A825-19849249CF0E}" srcOrd="1" destOrd="0" presId="urn:microsoft.com/office/officeart/2005/8/layout/radial5"/>
    <dgm:cxn modelId="{DD043967-0EB7-494F-AF15-A94F0D888780}" type="presOf" srcId="{D75BFE8A-0CC3-4075-9039-425E70A2EB3C}" destId="{8D6E134E-7B88-4AC8-80AF-9A12615A2891}" srcOrd="0" destOrd="0" presId="urn:microsoft.com/office/officeart/2005/8/layout/radial5"/>
    <dgm:cxn modelId="{8CA51BC4-270E-4143-8454-33B7DFC7AD70}" type="presOf" srcId="{9BE1E524-E480-43BF-9841-35BD93423EED}" destId="{432BBBC8-1F37-4869-A8D2-03FD4C50E3AB}" srcOrd="0" destOrd="0" presId="urn:microsoft.com/office/officeart/2005/8/layout/radial5"/>
    <dgm:cxn modelId="{95A357A9-A512-4A3A-B132-18FDF3059DB8}" srcId="{68BB6A52-5E3A-459D-A3F0-CA5424E293FD}" destId="{DDB3D964-B601-427C-8B50-F70984574BF3}" srcOrd="3" destOrd="0" parTransId="{C3471202-EC53-4EC2-B794-7E51C855A48A}" sibTransId="{0919F1D8-ABA6-473F-B116-337F83A1023E}"/>
    <dgm:cxn modelId="{E0070B2A-5088-4EA8-A92E-3AA676228DD6}" type="presOf" srcId="{F743AED2-B22C-411F-A88F-4F89396923CD}" destId="{3CEBDFEA-C5C7-4ADE-AEE6-68E0A4E5EE51}" srcOrd="0" destOrd="0" presId="urn:microsoft.com/office/officeart/2005/8/layout/radial5"/>
    <dgm:cxn modelId="{C2238085-EB5B-4AA7-A336-6D27B718A668}" type="presOf" srcId="{D490D339-48AC-4764-B1E7-2986227F7718}" destId="{BFD68E29-1EA4-4932-A0F5-68226AF8489F}" srcOrd="0" destOrd="0" presId="urn:microsoft.com/office/officeart/2005/8/layout/radial5"/>
    <dgm:cxn modelId="{0CDA23B3-4F3F-4C48-BEEE-53145818001B}" type="presOf" srcId="{68BB6A52-5E3A-459D-A3F0-CA5424E293FD}" destId="{80A6F46D-813B-4023-A428-65EDDD4E9853}" srcOrd="0" destOrd="0" presId="urn:microsoft.com/office/officeart/2005/8/layout/radial5"/>
    <dgm:cxn modelId="{BE90C41B-9E9A-4FBA-90B9-0C37D3374510}" type="presOf" srcId="{DDB3D964-B601-427C-8B50-F70984574BF3}" destId="{36EB0B04-8A90-40C8-8CB3-40B8B84AC81A}" srcOrd="0" destOrd="0" presId="urn:microsoft.com/office/officeart/2005/8/layout/radial5"/>
    <dgm:cxn modelId="{7ED12A9A-5CF9-47E7-88E5-8626C4861739}" type="presOf" srcId="{DAE7A808-0C2B-4662-BAA0-4B7242E5C104}" destId="{42BB10BE-D05D-4CCD-98FC-B1D7D2920648}" srcOrd="1" destOrd="0" presId="urn:microsoft.com/office/officeart/2005/8/layout/radial5"/>
    <dgm:cxn modelId="{B6273FC1-F416-4FF7-B961-36F9A4EFE464}" srcId="{68BB6A52-5E3A-459D-A3F0-CA5424E293FD}" destId="{CE6CE8BE-9CDC-41E1-8ABB-13977F4CFD16}" srcOrd="5" destOrd="0" parTransId="{ADF94FDB-F16B-4B77-8877-AFEE742E178B}" sibTransId="{69720BB1-B2AD-4C2E-9D00-E77249178881}"/>
    <dgm:cxn modelId="{CF81B09E-A44A-48AC-AD7E-17D966F86F3B}" type="presOf" srcId="{8E89D9B5-0992-4D7E-BBC6-7863BF73B93D}" destId="{661E0467-1E7A-4B21-BE74-0B66B773DDDC}" srcOrd="0" destOrd="0" presId="urn:microsoft.com/office/officeart/2005/8/layout/radial5"/>
    <dgm:cxn modelId="{A4437B76-794D-4566-ABA0-D49A89FFC588}" type="presOf" srcId="{9D34702F-46F4-4DB2-9026-492361333942}" destId="{1CF865F2-ADFA-4BF9-A39C-20140F6FB61A}" srcOrd="0" destOrd="0" presId="urn:microsoft.com/office/officeart/2005/8/layout/radial5"/>
    <dgm:cxn modelId="{83D591E0-F5D8-4395-9CD1-BF14F92E9012}" srcId="{68BB6A52-5E3A-459D-A3F0-CA5424E293FD}" destId="{D75BFE8A-0CC3-4075-9039-425E70A2EB3C}" srcOrd="9" destOrd="0" parTransId="{802D36DA-5599-4BFD-8C26-B5AE54EBF192}" sibTransId="{343CE1B8-B225-4AFF-8B44-F76B2852BE4A}"/>
    <dgm:cxn modelId="{2703D44F-0C3A-4F6A-9A25-33EADCDA97E3}" srcId="{68BB6A52-5E3A-459D-A3F0-CA5424E293FD}" destId="{DA64D702-006F-4CD5-92EF-97B5AB49D3E5}" srcOrd="4" destOrd="0" parTransId="{F743AED2-B22C-411F-A88F-4F89396923CD}" sibTransId="{7F44CE7C-78D5-409E-92B9-85045EFBA3A4}"/>
    <dgm:cxn modelId="{1609FB3A-B9C9-40F2-BA73-F69F9B98C92D}" type="presOf" srcId="{D490D339-48AC-4764-B1E7-2986227F7718}" destId="{19C5E200-E422-478C-9478-DC5D7AD6269B}" srcOrd="1" destOrd="0" presId="urn:microsoft.com/office/officeart/2005/8/layout/radial5"/>
    <dgm:cxn modelId="{7BB67BF1-2BDB-402A-98DD-6CD6535110F8}" type="presOf" srcId="{DAE7A808-0C2B-4662-BAA0-4B7242E5C104}" destId="{3F6C8D28-E1C9-4F5A-A533-C14EAC4A15D0}" srcOrd="0" destOrd="0" presId="urn:microsoft.com/office/officeart/2005/8/layout/radial5"/>
    <dgm:cxn modelId="{FB13203E-388F-4FA5-88C0-41669D9B835C}" srcId="{68BB6A52-5E3A-459D-A3F0-CA5424E293FD}" destId="{DA9683D6-CF1C-41B3-B2A4-1415BC67A273}" srcOrd="1" destOrd="0" parTransId="{03658D9F-C4F3-4F2C-983C-FDE8169C4456}" sibTransId="{6D9DF257-EC96-48B2-9A00-E6350C4F87D0}"/>
    <dgm:cxn modelId="{12479656-9203-40B8-859A-B7E3B810ADE0}" type="presOf" srcId="{03658D9F-C4F3-4F2C-983C-FDE8169C4456}" destId="{0609951A-8AD0-4292-8800-84368F94333D}" srcOrd="0" destOrd="0" presId="urn:microsoft.com/office/officeart/2005/8/layout/radial5"/>
    <dgm:cxn modelId="{1FECD829-9D26-4D99-B677-0487953186A6}" srcId="{68BB6A52-5E3A-459D-A3F0-CA5424E293FD}" destId="{57E2C321-CC8F-47E7-A7F0-B9BE245E98CA}" srcOrd="8" destOrd="0" parTransId="{126C4AC1-0B82-4167-B120-5C2F05FB304A}" sibTransId="{B1494F42-DD42-40E7-A32F-34A39AEECCBE}"/>
    <dgm:cxn modelId="{3AF5544F-842E-4759-81E6-F83E7C308AEA}" srcId="{9D34702F-46F4-4DB2-9026-492361333942}" destId="{68BB6A52-5E3A-459D-A3F0-CA5424E293FD}" srcOrd="0" destOrd="0" parTransId="{6BD5123B-64CA-41A7-BFC1-583C50DC5755}" sibTransId="{B2F038C7-9652-4AD9-8A8E-368548451CE9}"/>
    <dgm:cxn modelId="{2521C001-0192-4CEE-8290-B62BB8E88999}" type="presOf" srcId="{ADF94FDB-F16B-4B77-8877-AFEE742E178B}" destId="{BBDE4BF0-9522-4BE7-9139-746963019C68}" srcOrd="0" destOrd="0" presId="urn:microsoft.com/office/officeart/2005/8/layout/radial5"/>
    <dgm:cxn modelId="{973F742B-A7C7-4107-AF6B-B8CF11B54447}" type="presOf" srcId="{03658D9F-C4F3-4F2C-983C-FDE8169C4456}" destId="{A42B99F0-69E9-4F20-9B09-894C16D0988E}" srcOrd="1" destOrd="0" presId="urn:microsoft.com/office/officeart/2005/8/layout/radial5"/>
    <dgm:cxn modelId="{154C09A9-F533-4650-8409-1974CEBC3029}" type="presOf" srcId="{126C4AC1-0B82-4167-B120-5C2F05FB304A}" destId="{9DB2F8DB-5B07-41BB-827A-1A28ABDAFD7C}" srcOrd="0" destOrd="0" presId="urn:microsoft.com/office/officeart/2005/8/layout/radial5"/>
    <dgm:cxn modelId="{47581B15-3832-42EF-B2F5-7170B42BF638}" type="presOf" srcId="{126C4AC1-0B82-4167-B120-5C2F05FB304A}" destId="{92CEEDF8-1660-4CA1-A5E7-8AC40B51D87B}" srcOrd="1" destOrd="0" presId="urn:microsoft.com/office/officeart/2005/8/layout/radial5"/>
    <dgm:cxn modelId="{E403D9FF-478A-424A-89D2-16FFF1DDF135}" type="presOf" srcId="{DA64D702-006F-4CD5-92EF-97B5AB49D3E5}" destId="{9B73BF91-9285-4C73-88B3-19D92E579B6E}" srcOrd="0" destOrd="0" presId="urn:microsoft.com/office/officeart/2005/8/layout/radial5"/>
    <dgm:cxn modelId="{E67E1EEB-DA33-4F51-B869-7AD19D12AADF}" srcId="{68BB6A52-5E3A-459D-A3F0-CA5424E293FD}" destId="{F4CCDF38-C282-48A1-AB8B-264D6995E1A7}" srcOrd="6" destOrd="0" parTransId="{3D92E440-89B1-4646-B925-72DE25AD0C83}" sibTransId="{3C134441-E73C-47F3-B369-78A61F7A359B}"/>
    <dgm:cxn modelId="{0B5515BE-D130-429B-9498-909E30609931}" type="presOf" srcId="{3D92E440-89B1-4646-B925-72DE25AD0C83}" destId="{3ABB31E2-5189-4F6A-998D-02805EA751A9}" srcOrd="1" destOrd="0" presId="urn:microsoft.com/office/officeart/2005/8/layout/radial5"/>
    <dgm:cxn modelId="{D8D49D95-B30B-4A26-8577-30F09ABB1465}" type="presOf" srcId="{C3471202-EC53-4EC2-B794-7E51C855A48A}" destId="{AD4D6D09-8830-40B6-934A-B7243DC806E4}" srcOrd="1" destOrd="0" presId="urn:microsoft.com/office/officeart/2005/8/layout/radial5"/>
    <dgm:cxn modelId="{74D38104-312B-4CB7-B3E1-A5F3C0C9BA17}" type="presOf" srcId="{EA31B901-0D6E-4514-919A-3D58E788E62A}" destId="{EB52F3CB-3971-41D3-A76E-45CA44E0AB87}" srcOrd="1" destOrd="0" presId="urn:microsoft.com/office/officeart/2005/8/layout/radial5"/>
    <dgm:cxn modelId="{7B2F3762-B649-4925-9698-8083CE7238E9}" type="presOf" srcId="{C3471202-EC53-4EC2-B794-7E51C855A48A}" destId="{AA0210A4-3186-4CBA-8062-2B9A53B0A617}" srcOrd="0" destOrd="0" presId="urn:microsoft.com/office/officeart/2005/8/layout/radial5"/>
    <dgm:cxn modelId="{FC5E6642-CFD4-4545-96B2-8BB1C72AE2FE}" type="presOf" srcId="{CE6CE8BE-9CDC-41E1-8ABB-13977F4CFD16}" destId="{324CA65E-3FA3-4471-A782-CB3E1DB9B03F}" srcOrd="0" destOrd="0" presId="urn:microsoft.com/office/officeart/2005/8/layout/radial5"/>
    <dgm:cxn modelId="{8D60DB92-24BB-4C67-AB90-5A69634C1853}" type="presOf" srcId="{ADF94FDB-F16B-4B77-8877-AFEE742E178B}" destId="{A8B79145-97B8-43F9-902D-9F848BA64793}" srcOrd="1" destOrd="0" presId="urn:microsoft.com/office/officeart/2005/8/layout/radial5"/>
    <dgm:cxn modelId="{BFE780CF-2A8C-43FF-A291-5D4FB6C72A2F}" srcId="{68BB6A52-5E3A-459D-A3F0-CA5424E293FD}" destId="{9BE1E524-E480-43BF-9841-35BD93423EED}" srcOrd="2" destOrd="0" parTransId="{D490D339-48AC-4764-B1E7-2986227F7718}" sibTransId="{30AD73C5-AC45-4EED-A16F-45772E35FE7F}"/>
    <dgm:cxn modelId="{E8CB2A0D-07CA-416A-8589-4B8BD8A9E897}" type="presParOf" srcId="{1CF865F2-ADFA-4BF9-A39C-20140F6FB61A}" destId="{80A6F46D-813B-4023-A428-65EDDD4E9853}" srcOrd="0" destOrd="0" presId="urn:microsoft.com/office/officeart/2005/8/layout/radial5"/>
    <dgm:cxn modelId="{64B6489A-300D-4B40-83B4-F933E4D33832}" type="presParOf" srcId="{1CF865F2-ADFA-4BF9-A39C-20140F6FB61A}" destId="{3F6C8D28-E1C9-4F5A-A533-C14EAC4A15D0}" srcOrd="1" destOrd="0" presId="urn:microsoft.com/office/officeart/2005/8/layout/radial5"/>
    <dgm:cxn modelId="{F37B4AA1-46C7-49B7-9859-E61C8E6FBBC7}" type="presParOf" srcId="{3F6C8D28-E1C9-4F5A-A533-C14EAC4A15D0}" destId="{42BB10BE-D05D-4CCD-98FC-B1D7D2920648}" srcOrd="0" destOrd="0" presId="urn:microsoft.com/office/officeart/2005/8/layout/radial5"/>
    <dgm:cxn modelId="{B5B1BA00-567D-47EB-89F1-8BBFCAA718AE}" type="presParOf" srcId="{1CF865F2-ADFA-4BF9-A39C-20140F6FB61A}" destId="{661E0467-1E7A-4B21-BE74-0B66B773DDDC}" srcOrd="2" destOrd="0" presId="urn:microsoft.com/office/officeart/2005/8/layout/radial5"/>
    <dgm:cxn modelId="{4D8523CF-DE4C-4DB2-99E2-CC1DC53A6D2A}" type="presParOf" srcId="{1CF865F2-ADFA-4BF9-A39C-20140F6FB61A}" destId="{0609951A-8AD0-4292-8800-84368F94333D}" srcOrd="3" destOrd="0" presId="urn:microsoft.com/office/officeart/2005/8/layout/radial5"/>
    <dgm:cxn modelId="{EB7FEB6D-847E-4E21-8E26-B3DBC6B2BD80}" type="presParOf" srcId="{0609951A-8AD0-4292-8800-84368F94333D}" destId="{A42B99F0-69E9-4F20-9B09-894C16D0988E}" srcOrd="0" destOrd="0" presId="urn:microsoft.com/office/officeart/2005/8/layout/radial5"/>
    <dgm:cxn modelId="{079D2394-6D22-45FD-BBA2-05BE10FD9EE3}" type="presParOf" srcId="{1CF865F2-ADFA-4BF9-A39C-20140F6FB61A}" destId="{B04DA5E6-31A9-4FE0-8AB2-3EECE8E38D9F}" srcOrd="4" destOrd="0" presId="urn:microsoft.com/office/officeart/2005/8/layout/radial5"/>
    <dgm:cxn modelId="{6A62EA32-151D-4EDA-929D-9BA757A32297}" type="presParOf" srcId="{1CF865F2-ADFA-4BF9-A39C-20140F6FB61A}" destId="{BFD68E29-1EA4-4932-A0F5-68226AF8489F}" srcOrd="5" destOrd="0" presId="urn:microsoft.com/office/officeart/2005/8/layout/radial5"/>
    <dgm:cxn modelId="{8DB0FAEC-6481-426F-8EFF-D9C0B7B5849F}" type="presParOf" srcId="{BFD68E29-1EA4-4932-A0F5-68226AF8489F}" destId="{19C5E200-E422-478C-9478-DC5D7AD6269B}" srcOrd="0" destOrd="0" presId="urn:microsoft.com/office/officeart/2005/8/layout/radial5"/>
    <dgm:cxn modelId="{EF2433FB-C01B-49A5-B37B-282431C3B629}" type="presParOf" srcId="{1CF865F2-ADFA-4BF9-A39C-20140F6FB61A}" destId="{432BBBC8-1F37-4869-A8D2-03FD4C50E3AB}" srcOrd="6" destOrd="0" presId="urn:microsoft.com/office/officeart/2005/8/layout/radial5"/>
    <dgm:cxn modelId="{870D10E9-DF39-424B-8E58-B68F1024CD42}" type="presParOf" srcId="{1CF865F2-ADFA-4BF9-A39C-20140F6FB61A}" destId="{AA0210A4-3186-4CBA-8062-2B9A53B0A617}" srcOrd="7" destOrd="0" presId="urn:microsoft.com/office/officeart/2005/8/layout/radial5"/>
    <dgm:cxn modelId="{AA9E595E-7FA6-4895-833E-9361C441D1B0}" type="presParOf" srcId="{AA0210A4-3186-4CBA-8062-2B9A53B0A617}" destId="{AD4D6D09-8830-40B6-934A-B7243DC806E4}" srcOrd="0" destOrd="0" presId="urn:microsoft.com/office/officeart/2005/8/layout/radial5"/>
    <dgm:cxn modelId="{44B34201-C684-4A54-982D-13B770FE8CB4}" type="presParOf" srcId="{1CF865F2-ADFA-4BF9-A39C-20140F6FB61A}" destId="{36EB0B04-8A90-40C8-8CB3-40B8B84AC81A}" srcOrd="8" destOrd="0" presId="urn:microsoft.com/office/officeart/2005/8/layout/radial5"/>
    <dgm:cxn modelId="{9AD1F7E9-E069-4455-8FF5-1E08FEFD21B8}" type="presParOf" srcId="{1CF865F2-ADFA-4BF9-A39C-20140F6FB61A}" destId="{3CEBDFEA-C5C7-4ADE-AEE6-68E0A4E5EE51}" srcOrd="9" destOrd="0" presId="urn:microsoft.com/office/officeart/2005/8/layout/radial5"/>
    <dgm:cxn modelId="{C988F3D4-3B79-4054-AC0B-D5D75383C648}" type="presParOf" srcId="{3CEBDFEA-C5C7-4ADE-AEE6-68E0A4E5EE51}" destId="{BDAFE4AA-21E2-4DBE-931E-7EACD5E3A531}" srcOrd="0" destOrd="0" presId="urn:microsoft.com/office/officeart/2005/8/layout/radial5"/>
    <dgm:cxn modelId="{614B89AE-7FFD-4A85-993F-3AEB4112227D}" type="presParOf" srcId="{1CF865F2-ADFA-4BF9-A39C-20140F6FB61A}" destId="{9B73BF91-9285-4C73-88B3-19D92E579B6E}" srcOrd="10" destOrd="0" presId="urn:microsoft.com/office/officeart/2005/8/layout/radial5"/>
    <dgm:cxn modelId="{58A3E93B-BB3C-40FB-84B0-B536D48EF69A}" type="presParOf" srcId="{1CF865F2-ADFA-4BF9-A39C-20140F6FB61A}" destId="{BBDE4BF0-9522-4BE7-9139-746963019C68}" srcOrd="11" destOrd="0" presId="urn:microsoft.com/office/officeart/2005/8/layout/radial5"/>
    <dgm:cxn modelId="{4066C384-EC6F-4FA4-8581-6229EB7D7A8B}" type="presParOf" srcId="{BBDE4BF0-9522-4BE7-9139-746963019C68}" destId="{A8B79145-97B8-43F9-902D-9F848BA64793}" srcOrd="0" destOrd="0" presId="urn:microsoft.com/office/officeart/2005/8/layout/radial5"/>
    <dgm:cxn modelId="{D60D540F-85F4-4267-8BB0-85425C86B940}" type="presParOf" srcId="{1CF865F2-ADFA-4BF9-A39C-20140F6FB61A}" destId="{324CA65E-3FA3-4471-A782-CB3E1DB9B03F}" srcOrd="12" destOrd="0" presId="urn:microsoft.com/office/officeart/2005/8/layout/radial5"/>
    <dgm:cxn modelId="{42E89276-0D2A-40E9-9ADD-ED60CD2B10A0}" type="presParOf" srcId="{1CF865F2-ADFA-4BF9-A39C-20140F6FB61A}" destId="{25DAE9EA-4BE2-4C4C-B2E3-615BFC94BB73}" srcOrd="13" destOrd="0" presId="urn:microsoft.com/office/officeart/2005/8/layout/radial5"/>
    <dgm:cxn modelId="{A9BA614E-FF9A-4F90-8575-33C83B23A49A}" type="presParOf" srcId="{25DAE9EA-4BE2-4C4C-B2E3-615BFC94BB73}" destId="{3ABB31E2-5189-4F6A-998D-02805EA751A9}" srcOrd="0" destOrd="0" presId="urn:microsoft.com/office/officeart/2005/8/layout/radial5"/>
    <dgm:cxn modelId="{6800FA2D-6722-424B-9400-AB36DB465664}" type="presParOf" srcId="{1CF865F2-ADFA-4BF9-A39C-20140F6FB61A}" destId="{E5E9E91F-3765-4D59-AD96-55FF52BB683C}" srcOrd="14" destOrd="0" presId="urn:microsoft.com/office/officeart/2005/8/layout/radial5"/>
    <dgm:cxn modelId="{82D27013-A7BD-464F-813E-C6905CD2D919}" type="presParOf" srcId="{1CF865F2-ADFA-4BF9-A39C-20140F6FB61A}" destId="{5691EFA1-AE68-4FE6-8B19-915C9D39042B}" srcOrd="15" destOrd="0" presId="urn:microsoft.com/office/officeart/2005/8/layout/radial5"/>
    <dgm:cxn modelId="{DE301AB4-A076-4C20-AD69-7ABF0DC56E4C}" type="presParOf" srcId="{5691EFA1-AE68-4FE6-8B19-915C9D39042B}" destId="{EB52F3CB-3971-41D3-A76E-45CA44E0AB87}" srcOrd="0" destOrd="0" presId="urn:microsoft.com/office/officeart/2005/8/layout/radial5"/>
    <dgm:cxn modelId="{6BC3172C-ED4F-4AAB-B9DF-9D33DE89B45D}" type="presParOf" srcId="{1CF865F2-ADFA-4BF9-A39C-20140F6FB61A}" destId="{6C64922F-6883-4DF3-AB5F-405B229BD5DF}" srcOrd="16" destOrd="0" presId="urn:microsoft.com/office/officeart/2005/8/layout/radial5"/>
    <dgm:cxn modelId="{7D2FC718-FFF0-4173-86B0-D5672C5AD8E6}" type="presParOf" srcId="{1CF865F2-ADFA-4BF9-A39C-20140F6FB61A}" destId="{9DB2F8DB-5B07-41BB-827A-1A28ABDAFD7C}" srcOrd="17" destOrd="0" presId="urn:microsoft.com/office/officeart/2005/8/layout/radial5"/>
    <dgm:cxn modelId="{7A381FA6-A4FB-477A-81F8-968C9580A631}" type="presParOf" srcId="{9DB2F8DB-5B07-41BB-827A-1A28ABDAFD7C}" destId="{92CEEDF8-1660-4CA1-A5E7-8AC40B51D87B}" srcOrd="0" destOrd="0" presId="urn:microsoft.com/office/officeart/2005/8/layout/radial5"/>
    <dgm:cxn modelId="{5C0BB472-2FCC-4FFB-AAF4-648F7E03565C}" type="presParOf" srcId="{1CF865F2-ADFA-4BF9-A39C-20140F6FB61A}" destId="{9E4B702C-71F2-472B-AC10-8D7263570B6F}" srcOrd="18" destOrd="0" presId="urn:microsoft.com/office/officeart/2005/8/layout/radial5"/>
    <dgm:cxn modelId="{AE4CD622-AFCF-479A-B8A2-E9C37F6228A9}" type="presParOf" srcId="{1CF865F2-ADFA-4BF9-A39C-20140F6FB61A}" destId="{5423A764-7AE7-44E2-ACE8-5217CC432283}" srcOrd="19" destOrd="0" presId="urn:microsoft.com/office/officeart/2005/8/layout/radial5"/>
    <dgm:cxn modelId="{D1CC4225-D8C0-460F-81BA-F9FE1AB75EA6}" type="presParOf" srcId="{5423A764-7AE7-44E2-ACE8-5217CC432283}" destId="{F7D83673-6B93-41BD-A825-19849249CF0E}" srcOrd="0" destOrd="0" presId="urn:microsoft.com/office/officeart/2005/8/layout/radial5"/>
    <dgm:cxn modelId="{FC7E0BCC-96C4-4D8A-8F74-213FA9335B0E}" type="presParOf" srcId="{1CF865F2-ADFA-4BF9-A39C-20140F6FB61A}" destId="{8D6E134E-7B88-4AC8-80AF-9A12615A2891}" srcOrd="2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A6F46D-813B-4023-A428-65EDDD4E9853}">
      <dsp:nvSpPr>
        <dsp:cNvPr id="0" name=""/>
        <dsp:cNvSpPr/>
      </dsp:nvSpPr>
      <dsp:spPr>
        <a:xfrm>
          <a:off x="2481680" y="1465680"/>
          <a:ext cx="1132638" cy="1132638"/>
        </a:xfrm>
        <a:prstGeom prst="ellipse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dirty="0" smtClean="0">
              <a:solidFill>
                <a:schemeClr val="bg1"/>
              </a:solidFill>
            </a:rPr>
            <a:t>Dolphin Content</a:t>
          </a:r>
          <a:endParaRPr lang="en-GB" sz="1700" kern="1200" dirty="0">
            <a:solidFill>
              <a:schemeClr val="bg1"/>
            </a:solidFill>
          </a:endParaRPr>
        </a:p>
      </dsp:txBody>
      <dsp:txXfrm>
        <a:off x="2647551" y="1631551"/>
        <a:ext cx="800896" cy="800896"/>
      </dsp:txXfrm>
    </dsp:sp>
    <dsp:sp modelId="{3F6C8D28-E1C9-4F5A-A533-C14EAC4A15D0}">
      <dsp:nvSpPr>
        <dsp:cNvPr id="0" name=""/>
        <dsp:cNvSpPr/>
      </dsp:nvSpPr>
      <dsp:spPr>
        <a:xfrm rot="16200000">
          <a:off x="2882579" y="1053124"/>
          <a:ext cx="330841" cy="219610"/>
        </a:xfrm>
        <a:prstGeom prst="rightArrow">
          <a:avLst>
            <a:gd name="adj1" fmla="val 60000"/>
            <a:gd name="adj2" fmla="val 50000"/>
          </a:avLst>
        </a:prstGeom>
        <a:solidFill>
          <a:srgbClr val="22518A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600" kern="1200"/>
        </a:p>
      </dsp:txBody>
      <dsp:txXfrm>
        <a:off x="2915521" y="1129988"/>
        <a:ext cx="264958" cy="131766"/>
      </dsp:txXfrm>
    </dsp:sp>
    <dsp:sp modelId="{661E0467-1E7A-4B21-BE74-0B66B773DDDC}">
      <dsp:nvSpPr>
        <dsp:cNvPr id="0" name=""/>
        <dsp:cNvSpPr/>
      </dsp:nvSpPr>
      <dsp:spPr>
        <a:xfrm>
          <a:off x="2628155" y="1762"/>
          <a:ext cx="839688" cy="839688"/>
        </a:xfrm>
        <a:prstGeom prst="ellipse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8890" rIns="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>
              <a:solidFill>
                <a:schemeClr val="bg1"/>
              </a:solidFill>
              <a:latin typeface="Verdana" pitchFamily="34" charset="0"/>
            </a:rPr>
            <a:t>Promotional Partners</a:t>
          </a:r>
          <a:endParaRPr lang="en-GB" sz="700" kern="1200" dirty="0">
            <a:solidFill>
              <a:schemeClr val="bg1"/>
            </a:solidFill>
            <a:latin typeface="Verdana" pitchFamily="34" charset="0"/>
          </a:endParaRPr>
        </a:p>
      </dsp:txBody>
      <dsp:txXfrm>
        <a:off x="2751124" y="124731"/>
        <a:ext cx="593750" cy="593750"/>
      </dsp:txXfrm>
    </dsp:sp>
    <dsp:sp modelId="{0609951A-8AD0-4292-8800-84368F94333D}">
      <dsp:nvSpPr>
        <dsp:cNvPr id="0" name=""/>
        <dsp:cNvSpPr/>
      </dsp:nvSpPr>
      <dsp:spPr>
        <a:xfrm rot="18360000">
          <a:off x="3393406" y="1219101"/>
          <a:ext cx="330841" cy="219610"/>
        </a:xfrm>
        <a:prstGeom prst="rightArrow">
          <a:avLst>
            <a:gd name="adj1" fmla="val 60000"/>
            <a:gd name="adj2" fmla="val 50000"/>
          </a:avLst>
        </a:prstGeom>
        <a:solidFill>
          <a:srgbClr val="22518A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600" kern="1200"/>
        </a:p>
      </dsp:txBody>
      <dsp:txXfrm>
        <a:off x="3406985" y="1289673"/>
        <a:ext cx="264958" cy="131766"/>
      </dsp:txXfrm>
    </dsp:sp>
    <dsp:sp modelId="{B04DA5E6-31A9-4FE0-8AB2-3EECE8E38D9F}">
      <dsp:nvSpPr>
        <dsp:cNvPr id="0" name=""/>
        <dsp:cNvSpPr/>
      </dsp:nvSpPr>
      <dsp:spPr>
        <a:xfrm>
          <a:off x="3574721" y="309320"/>
          <a:ext cx="839688" cy="839688"/>
        </a:xfrm>
        <a:prstGeom prst="ellipse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>
              <a:solidFill>
                <a:schemeClr val="bg1"/>
              </a:solidFill>
              <a:latin typeface="Verdana" pitchFamily="34" charset="0"/>
            </a:rPr>
            <a:t>Film Sponsorship</a:t>
          </a:r>
          <a:endParaRPr lang="en-GB" sz="700" kern="1200" dirty="0">
            <a:solidFill>
              <a:schemeClr val="bg1"/>
            </a:solidFill>
            <a:latin typeface="Verdana" pitchFamily="34" charset="0"/>
          </a:endParaRPr>
        </a:p>
      </dsp:txBody>
      <dsp:txXfrm>
        <a:off x="3697690" y="432289"/>
        <a:ext cx="593750" cy="593750"/>
      </dsp:txXfrm>
    </dsp:sp>
    <dsp:sp modelId="{BFD68E29-1EA4-4932-A0F5-68226AF8489F}">
      <dsp:nvSpPr>
        <dsp:cNvPr id="0" name=""/>
        <dsp:cNvSpPr/>
      </dsp:nvSpPr>
      <dsp:spPr>
        <a:xfrm rot="20520000">
          <a:off x="3709114" y="1653637"/>
          <a:ext cx="330841" cy="219610"/>
        </a:xfrm>
        <a:prstGeom prst="rightArrow">
          <a:avLst>
            <a:gd name="adj1" fmla="val 60000"/>
            <a:gd name="adj2" fmla="val 50000"/>
          </a:avLst>
        </a:prstGeom>
        <a:solidFill>
          <a:srgbClr val="22518A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600" kern="1200"/>
        </a:p>
      </dsp:txBody>
      <dsp:txXfrm>
        <a:off x="3710726" y="1707738"/>
        <a:ext cx="264958" cy="131766"/>
      </dsp:txXfrm>
    </dsp:sp>
    <dsp:sp modelId="{432BBBC8-1F37-4869-A8D2-03FD4C50E3AB}">
      <dsp:nvSpPr>
        <dsp:cNvPr id="0" name=""/>
        <dsp:cNvSpPr/>
      </dsp:nvSpPr>
      <dsp:spPr>
        <a:xfrm>
          <a:off x="4159730" y="1114517"/>
          <a:ext cx="839688" cy="839688"/>
        </a:xfrm>
        <a:prstGeom prst="ellipse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>
              <a:solidFill>
                <a:schemeClr val="bg1"/>
              </a:solidFill>
              <a:latin typeface="Verdana" pitchFamily="34" charset="0"/>
            </a:rPr>
            <a:t>The</a:t>
          </a:r>
          <a:r>
            <a:rPr lang="en-GB" sz="700" kern="1200" dirty="0" smtClean="0">
              <a:solidFill>
                <a:schemeClr val="tx1"/>
              </a:solidFill>
              <a:latin typeface="Verdana" pitchFamily="34" charset="0"/>
            </a:rPr>
            <a:t> </a:t>
          </a:r>
          <a:r>
            <a:rPr lang="en-GB" sz="700" kern="1200" dirty="0" smtClean="0">
              <a:solidFill>
                <a:schemeClr val="bg1"/>
              </a:solidFill>
              <a:latin typeface="Verdana" pitchFamily="34" charset="0"/>
            </a:rPr>
            <a:t>Film</a:t>
          </a:r>
          <a:endParaRPr lang="en-GB" sz="700" kern="1200" dirty="0">
            <a:solidFill>
              <a:schemeClr val="bg1"/>
            </a:solidFill>
            <a:latin typeface="Verdana" pitchFamily="34" charset="0"/>
          </a:endParaRPr>
        </a:p>
      </dsp:txBody>
      <dsp:txXfrm>
        <a:off x="4282699" y="1237486"/>
        <a:ext cx="593750" cy="593750"/>
      </dsp:txXfrm>
    </dsp:sp>
    <dsp:sp modelId="{AA0210A4-3186-4CBA-8062-2B9A53B0A617}">
      <dsp:nvSpPr>
        <dsp:cNvPr id="0" name=""/>
        <dsp:cNvSpPr/>
      </dsp:nvSpPr>
      <dsp:spPr>
        <a:xfrm rot="1080000">
          <a:off x="3709114" y="2190752"/>
          <a:ext cx="330841" cy="219610"/>
        </a:xfrm>
        <a:prstGeom prst="rightArrow">
          <a:avLst>
            <a:gd name="adj1" fmla="val 60000"/>
            <a:gd name="adj2" fmla="val 50000"/>
          </a:avLst>
        </a:prstGeom>
        <a:solidFill>
          <a:srgbClr val="22518A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600" kern="1200"/>
        </a:p>
      </dsp:txBody>
      <dsp:txXfrm>
        <a:off x="3710726" y="2224495"/>
        <a:ext cx="264958" cy="131766"/>
      </dsp:txXfrm>
    </dsp:sp>
    <dsp:sp modelId="{36EB0B04-8A90-40C8-8CB3-40B8B84AC81A}">
      <dsp:nvSpPr>
        <dsp:cNvPr id="0" name=""/>
        <dsp:cNvSpPr/>
      </dsp:nvSpPr>
      <dsp:spPr>
        <a:xfrm>
          <a:off x="4159730" y="2109794"/>
          <a:ext cx="839688" cy="839688"/>
        </a:xfrm>
        <a:prstGeom prst="ellipse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600" kern="1200" dirty="0" smtClean="0">
              <a:solidFill>
                <a:schemeClr val="tx2">
                  <a:lumMod val="75000"/>
                </a:schemeClr>
              </a:solidFill>
              <a:latin typeface="Verdana" pitchFamily="34" charset="0"/>
            </a:rPr>
            <a:t>Conservation Programme</a:t>
          </a:r>
          <a:endParaRPr lang="en-GB" sz="600" kern="1200" dirty="0">
            <a:solidFill>
              <a:schemeClr val="tx2">
                <a:lumMod val="75000"/>
              </a:schemeClr>
            </a:solidFill>
            <a:latin typeface="Verdana" pitchFamily="34" charset="0"/>
          </a:endParaRPr>
        </a:p>
      </dsp:txBody>
      <dsp:txXfrm>
        <a:off x="4282699" y="2232763"/>
        <a:ext cx="593750" cy="593750"/>
      </dsp:txXfrm>
    </dsp:sp>
    <dsp:sp modelId="{3CEBDFEA-C5C7-4ADE-AEE6-68E0A4E5EE51}">
      <dsp:nvSpPr>
        <dsp:cNvPr id="0" name=""/>
        <dsp:cNvSpPr/>
      </dsp:nvSpPr>
      <dsp:spPr>
        <a:xfrm rot="3240000">
          <a:off x="3393406" y="2625287"/>
          <a:ext cx="330841" cy="219610"/>
        </a:xfrm>
        <a:prstGeom prst="rightArrow">
          <a:avLst>
            <a:gd name="adj1" fmla="val 60000"/>
            <a:gd name="adj2" fmla="val 50000"/>
          </a:avLst>
        </a:prstGeom>
        <a:solidFill>
          <a:srgbClr val="22518A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600" kern="1200"/>
        </a:p>
      </dsp:txBody>
      <dsp:txXfrm>
        <a:off x="3406985" y="2642559"/>
        <a:ext cx="264958" cy="131766"/>
      </dsp:txXfrm>
    </dsp:sp>
    <dsp:sp modelId="{9B73BF91-9285-4C73-88B3-19D92E579B6E}">
      <dsp:nvSpPr>
        <dsp:cNvPr id="0" name=""/>
        <dsp:cNvSpPr/>
      </dsp:nvSpPr>
      <dsp:spPr>
        <a:xfrm>
          <a:off x="3574721" y="2914991"/>
          <a:ext cx="839688" cy="839688"/>
        </a:xfrm>
        <a:prstGeom prst="ellipse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>
              <a:solidFill>
                <a:schemeClr val="bg1"/>
              </a:solidFill>
              <a:latin typeface="Verdana" pitchFamily="34" charset="0"/>
            </a:rPr>
            <a:t>Clips</a:t>
          </a:r>
          <a:endParaRPr lang="en-GB" sz="700" kern="1200" dirty="0">
            <a:solidFill>
              <a:schemeClr val="bg1"/>
            </a:solidFill>
            <a:latin typeface="Verdana" pitchFamily="34" charset="0"/>
          </a:endParaRPr>
        </a:p>
      </dsp:txBody>
      <dsp:txXfrm>
        <a:off x="3697690" y="3037960"/>
        <a:ext cx="593750" cy="593750"/>
      </dsp:txXfrm>
    </dsp:sp>
    <dsp:sp modelId="{BBDE4BF0-9522-4BE7-9139-746963019C68}">
      <dsp:nvSpPr>
        <dsp:cNvPr id="0" name=""/>
        <dsp:cNvSpPr/>
      </dsp:nvSpPr>
      <dsp:spPr>
        <a:xfrm rot="5400000">
          <a:off x="2882579" y="2791265"/>
          <a:ext cx="330841" cy="219610"/>
        </a:xfrm>
        <a:prstGeom prst="rightArrow">
          <a:avLst>
            <a:gd name="adj1" fmla="val 60000"/>
            <a:gd name="adj2" fmla="val 50000"/>
          </a:avLst>
        </a:prstGeom>
        <a:solidFill>
          <a:srgbClr val="22518A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600" kern="1200"/>
        </a:p>
      </dsp:txBody>
      <dsp:txXfrm>
        <a:off x="2915521" y="2802246"/>
        <a:ext cx="264958" cy="131766"/>
      </dsp:txXfrm>
    </dsp:sp>
    <dsp:sp modelId="{324CA65E-3FA3-4471-A782-CB3E1DB9B03F}">
      <dsp:nvSpPr>
        <dsp:cNvPr id="0" name=""/>
        <dsp:cNvSpPr/>
      </dsp:nvSpPr>
      <dsp:spPr>
        <a:xfrm>
          <a:off x="2628155" y="3222548"/>
          <a:ext cx="839688" cy="839688"/>
        </a:xfrm>
        <a:prstGeom prst="ellipse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>
              <a:solidFill>
                <a:schemeClr val="bg1"/>
              </a:solidFill>
              <a:latin typeface="Verdana" pitchFamily="34" charset="0"/>
            </a:rPr>
            <a:t>Music</a:t>
          </a:r>
          <a:endParaRPr lang="en-GB" sz="700" kern="1200" dirty="0">
            <a:solidFill>
              <a:schemeClr val="bg1"/>
            </a:solidFill>
            <a:latin typeface="Verdana" pitchFamily="34" charset="0"/>
          </a:endParaRPr>
        </a:p>
      </dsp:txBody>
      <dsp:txXfrm>
        <a:off x="2751124" y="3345517"/>
        <a:ext cx="593750" cy="593750"/>
      </dsp:txXfrm>
    </dsp:sp>
    <dsp:sp modelId="{25DAE9EA-4BE2-4C4C-B2E3-615BFC94BB73}">
      <dsp:nvSpPr>
        <dsp:cNvPr id="0" name=""/>
        <dsp:cNvSpPr/>
      </dsp:nvSpPr>
      <dsp:spPr>
        <a:xfrm rot="7560000">
          <a:off x="2371752" y="2625287"/>
          <a:ext cx="330841" cy="219610"/>
        </a:xfrm>
        <a:prstGeom prst="rightArrow">
          <a:avLst>
            <a:gd name="adj1" fmla="val 60000"/>
            <a:gd name="adj2" fmla="val 50000"/>
          </a:avLst>
        </a:prstGeom>
        <a:solidFill>
          <a:srgbClr val="22518A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600" kern="1200"/>
        </a:p>
      </dsp:txBody>
      <dsp:txXfrm rot="10800000">
        <a:off x="2424056" y="2642559"/>
        <a:ext cx="264958" cy="131766"/>
      </dsp:txXfrm>
    </dsp:sp>
    <dsp:sp modelId="{E5E9E91F-3765-4D59-AD96-55FF52BB683C}">
      <dsp:nvSpPr>
        <dsp:cNvPr id="0" name=""/>
        <dsp:cNvSpPr/>
      </dsp:nvSpPr>
      <dsp:spPr>
        <a:xfrm>
          <a:off x="1681590" y="2914991"/>
          <a:ext cx="839688" cy="839688"/>
        </a:xfrm>
        <a:prstGeom prst="ellipse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>
              <a:solidFill>
                <a:schemeClr val="bg1"/>
              </a:solidFill>
              <a:latin typeface="Verdana" pitchFamily="34" charset="0"/>
            </a:rPr>
            <a:t>Blogs</a:t>
          </a:r>
          <a:endParaRPr lang="en-GB" sz="700" kern="1200" dirty="0">
            <a:solidFill>
              <a:schemeClr val="bg1"/>
            </a:solidFill>
            <a:latin typeface="Verdana" pitchFamily="34" charset="0"/>
          </a:endParaRPr>
        </a:p>
      </dsp:txBody>
      <dsp:txXfrm>
        <a:off x="1804559" y="3037960"/>
        <a:ext cx="593750" cy="593750"/>
      </dsp:txXfrm>
    </dsp:sp>
    <dsp:sp modelId="{5691EFA1-AE68-4FE6-8B19-915C9D39042B}">
      <dsp:nvSpPr>
        <dsp:cNvPr id="0" name=""/>
        <dsp:cNvSpPr/>
      </dsp:nvSpPr>
      <dsp:spPr>
        <a:xfrm rot="9720000">
          <a:off x="2056043" y="2190752"/>
          <a:ext cx="330841" cy="219610"/>
        </a:xfrm>
        <a:prstGeom prst="rightArrow">
          <a:avLst>
            <a:gd name="adj1" fmla="val 60000"/>
            <a:gd name="adj2" fmla="val 50000"/>
          </a:avLst>
        </a:prstGeom>
        <a:solidFill>
          <a:srgbClr val="22518A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600" kern="1200"/>
        </a:p>
      </dsp:txBody>
      <dsp:txXfrm rot="10800000">
        <a:off x="2120314" y="2224495"/>
        <a:ext cx="264958" cy="131766"/>
      </dsp:txXfrm>
    </dsp:sp>
    <dsp:sp modelId="{6C64922F-6883-4DF3-AB5F-405B229BD5DF}">
      <dsp:nvSpPr>
        <dsp:cNvPr id="0" name=""/>
        <dsp:cNvSpPr/>
      </dsp:nvSpPr>
      <dsp:spPr>
        <a:xfrm>
          <a:off x="1096581" y="2109794"/>
          <a:ext cx="839688" cy="839688"/>
        </a:xfrm>
        <a:prstGeom prst="ellipse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>
              <a:solidFill>
                <a:schemeClr val="bg1"/>
              </a:solidFill>
              <a:latin typeface="Verdana" pitchFamily="34" charset="0"/>
            </a:rPr>
            <a:t>Charities &amp; NGOs</a:t>
          </a:r>
          <a:endParaRPr lang="en-GB" sz="700" kern="1200" dirty="0">
            <a:solidFill>
              <a:schemeClr val="bg1"/>
            </a:solidFill>
            <a:latin typeface="Verdana" pitchFamily="34" charset="0"/>
          </a:endParaRPr>
        </a:p>
      </dsp:txBody>
      <dsp:txXfrm>
        <a:off x="1219550" y="2232763"/>
        <a:ext cx="593750" cy="593750"/>
      </dsp:txXfrm>
    </dsp:sp>
    <dsp:sp modelId="{9DB2F8DB-5B07-41BB-827A-1A28ABDAFD7C}">
      <dsp:nvSpPr>
        <dsp:cNvPr id="0" name=""/>
        <dsp:cNvSpPr/>
      </dsp:nvSpPr>
      <dsp:spPr>
        <a:xfrm rot="11880000">
          <a:off x="2056043" y="1653637"/>
          <a:ext cx="330841" cy="219610"/>
        </a:xfrm>
        <a:prstGeom prst="rightArrow">
          <a:avLst>
            <a:gd name="adj1" fmla="val 60000"/>
            <a:gd name="adj2" fmla="val 50000"/>
          </a:avLst>
        </a:prstGeom>
        <a:solidFill>
          <a:srgbClr val="22518A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600" kern="1200"/>
        </a:p>
      </dsp:txBody>
      <dsp:txXfrm rot="10800000">
        <a:off x="2120314" y="1707738"/>
        <a:ext cx="264958" cy="131766"/>
      </dsp:txXfrm>
    </dsp:sp>
    <dsp:sp modelId="{9E4B702C-71F2-472B-AC10-8D7263570B6F}">
      <dsp:nvSpPr>
        <dsp:cNvPr id="0" name=""/>
        <dsp:cNvSpPr/>
      </dsp:nvSpPr>
      <dsp:spPr>
        <a:xfrm>
          <a:off x="1096581" y="1114517"/>
          <a:ext cx="839688" cy="839688"/>
        </a:xfrm>
        <a:prstGeom prst="ellipse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>
              <a:solidFill>
                <a:schemeClr val="bg1"/>
              </a:solidFill>
              <a:latin typeface="Verdana" pitchFamily="34" charset="0"/>
            </a:rPr>
            <a:t>Alternative Reality</a:t>
          </a:r>
          <a:endParaRPr lang="en-GB" sz="700" kern="1200" dirty="0">
            <a:solidFill>
              <a:schemeClr val="bg1"/>
            </a:solidFill>
            <a:latin typeface="Verdana" pitchFamily="34" charset="0"/>
          </a:endParaRPr>
        </a:p>
      </dsp:txBody>
      <dsp:txXfrm>
        <a:off x="1219550" y="1237486"/>
        <a:ext cx="593750" cy="593750"/>
      </dsp:txXfrm>
    </dsp:sp>
    <dsp:sp modelId="{5423A764-7AE7-44E2-ACE8-5217CC432283}">
      <dsp:nvSpPr>
        <dsp:cNvPr id="0" name=""/>
        <dsp:cNvSpPr/>
      </dsp:nvSpPr>
      <dsp:spPr>
        <a:xfrm rot="14040000">
          <a:off x="2371752" y="1219101"/>
          <a:ext cx="330841" cy="219610"/>
        </a:xfrm>
        <a:prstGeom prst="rightArrow">
          <a:avLst>
            <a:gd name="adj1" fmla="val 60000"/>
            <a:gd name="adj2" fmla="val 50000"/>
          </a:avLst>
        </a:prstGeom>
        <a:solidFill>
          <a:srgbClr val="22518A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600" kern="1200"/>
        </a:p>
      </dsp:txBody>
      <dsp:txXfrm rot="10800000">
        <a:off x="2424056" y="1289673"/>
        <a:ext cx="264958" cy="131766"/>
      </dsp:txXfrm>
    </dsp:sp>
    <dsp:sp modelId="{8D6E134E-7B88-4AC8-80AF-9A12615A2891}">
      <dsp:nvSpPr>
        <dsp:cNvPr id="0" name=""/>
        <dsp:cNvSpPr/>
      </dsp:nvSpPr>
      <dsp:spPr>
        <a:xfrm>
          <a:off x="1681590" y="309320"/>
          <a:ext cx="839688" cy="839688"/>
        </a:xfrm>
        <a:prstGeom prst="ellipse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tabLst/>
          </a:pPr>
          <a:r>
            <a:rPr lang="en-GB" sz="700" kern="1200" dirty="0" smtClean="0">
              <a:solidFill>
                <a:schemeClr val="tx2">
                  <a:lumMod val="75000"/>
                </a:schemeClr>
              </a:solidFill>
              <a:latin typeface="Verdana" pitchFamily="34" charset="0"/>
            </a:rPr>
            <a:t>Merchandising</a:t>
          </a:r>
          <a:endParaRPr lang="en-GB" sz="700" kern="1200" dirty="0">
            <a:solidFill>
              <a:schemeClr val="tx2">
                <a:lumMod val="75000"/>
              </a:schemeClr>
            </a:solidFill>
            <a:latin typeface="Verdana" pitchFamily="34" charset="0"/>
          </a:endParaRPr>
        </a:p>
      </dsp:txBody>
      <dsp:txXfrm>
        <a:off x="1804559" y="432289"/>
        <a:ext cx="593750" cy="5937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A6F46D-813B-4023-A428-65EDDD4E9853}">
      <dsp:nvSpPr>
        <dsp:cNvPr id="0" name=""/>
        <dsp:cNvSpPr/>
      </dsp:nvSpPr>
      <dsp:spPr>
        <a:xfrm>
          <a:off x="2481680" y="1465680"/>
          <a:ext cx="1132638" cy="1132638"/>
        </a:xfrm>
        <a:prstGeom prst="ellipse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dirty="0" smtClean="0">
              <a:solidFill>
                <a:schemeClr val="bg1"/>
              </a:solidFill>
            </a:rPr>
            <a:t>Dolphin Content</a:t>
          </a:r>
          <a:endParaRPr lang="en-GB" sz="1700" kern="1200" dirty="0">
            <a:solidFill>
              <a:schemeClr val="bg1"/>
            </a:solidFill>
          </a:endParaRPr>
        </a:p>
      </dsp:txBody>
      <dsp:txXfrm>
        <a:off x="2647551" y="1631551"/>
        <a:ext cx="800896" cy="800896"/>
      </dsp:txXfrm>
    </dsp:sp>
    <dsp:sp modelId="{3F6C8D28-E1C9-4F5A-A533-C14EAC4A15D0}">
      <dsp:nvSpPr>
        <dsp:cNvPr id="0" name=""/>
        <dsp:cNvSpPr/>
      </dsp:nvSpPr>
      <dsp:spPr>
        <a:xfrm rot="16200000">
          <a:off x="2882579" y="1053124"/>
          <a:ext cx="330841" cy="219610"/>
        </a:xfrm>
        <a:prstGeom prst="rightArrow">
          <a:avLst>
            <a:gd name="adj1" fmla="val 60000"/>
            <a:gd name="adj2" fmla="val 50000"/>
          </a:avLst>
        </a:prstGeom>
        <a:solidFill>
          <a:srgbClr val="22518A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600" kern="1200"/>
        </a:p>
      </dsp:txBody>
      <dsp:txXfrm>
        <a:off x="2915521" y="1129988"/>
        <a:ext cx="264958" cy="131766"/>
      </dsp:txXfrm>
    </dsp:sp>
    <dsp:sp modelId="{661E0467-1E7A-4B21-BE74-0B66B773DDDC}">
      <dsp:nvSpPr>
        <dsp:cNvPr id="0" name=""/>
        <dsp:cNvSpPr/>
      </dsp:nvSpPr>
      <dsp:spPr>
        <a:xfrm>
          <a:off x="2628155" y="1762"/>
          <a:ext cx="839688" cy="839688"/>
        </a:xfrm>
        <a:prstGeom prst="ellipse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8890" rIns="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>
              <a:solidFill>
                <a:schemeClr val="bg1"/>
              </a:solidFill>
              <a:latin typeface="Verdana" pitchFamily="34" charset="0"/>
            </a:rPr>
            <a:t>Promotional Partners</a:t>
          </a:r>
          <a:endParaRPr lang="en-GB" sz="700" kern="1200" dirty="0">
            <a:solidFill>
              <a:schemeClr val="bg1"/>
            </a:solidFill>
            <a:latin typeface="Verdana" pitchFamily="34" charset="0"/>
          </a:endParaRPr>
        </a:p>
      </dsp:txBody>
      <dsp:txXfrm>
        <a:off x="2751124" y="124731"/>
        <a:ext cx="593750" cy="593750"/>
      </dsp:txXfrm>
    </dsp:sp>
    <dsp:sp modelId="{0609951A-8AD0-4292-8800-84368F94333D}">
      <dsp:nvSpPr>
        <dsp:cNvPr id="0" name=""/>
        <dsp:cNvSpPr/>
      </dsp:nvSpPr>
      <dsp:spPr>
        <a:xfrm rot="18360000">
          <a:off x="3393406" y="1219101"/>
          <a:ext cx="330841" cy="219610"/>
        </a:xfrm>
        <a:prstGeom prst="rightArrow">
          <a:avLst>
            <a:gd name="adj1" fmla="val 60000"/>
            <a:gd name="adj2" fmla="val 50000"/>
          </a:avLst>
        </a:prstGeom>
        <a:solidFill>
          <a:srgbClr val="22518A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600" kern="1200"/>
        </a:p>
      </dsp:txBody>
      <dsp:txXfrm>
        <a:off x="3406985" y="1289673"/>
        <a:ext cx="264958" cy="131766"/>
      </dsp:txXfrm>
    </dsp:sp>
    <dsp:sp modelId="{B04DA5E6-31A9-4FE0-8AB2-3EECE8E38D9F}">
      <dsp:nvSpPr>
        <dsp:cNvPr id="0" name=""/>
        <dsp:cNvSpPr/>
      </dsp:nvSpPr>
      <dsp:spPr>
        <a:xfrm>
          <a:off x="3574721" y="309320"/>
          <a:ext cx="839688" cy="839688"/>
        </a:xfrm>
        <a:prstGeom prst="ellipse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>
              <a:solidFill>
                <a:schemeClr val="bg1"/>
              </a:solidFill>
              <a:latin typeface="Verdana" pitchFamily="34" charset="0"/>
            </a:rPr>
            <a:t>Film Sponsorship</a:t>
          </a:r>
          <a:endParaRPr lang="en-GB" sz="700" kern="1200" dirty="0">
            <a:solidFill>
              <a:schemeClr val="bg1"/>
            </a:solidFill>
            <a:latin typeface="Verdana" pitchFamily="34" charset="0"/>
          </a:endParaRPr>
        </a:p>
      </dsp:txBody>
      <dsp:txXfrm>
        <a:off x="3697690" y="432289"/>
        <a:ext cx="593750" cy="593750"/>
      </dsp:txXfrm>
    </dsp:sp>
    <dsp:sp modelId="{BFD68E29-1EA4-4932-A0F5-68226AF8489F}">
      <dsp:nvSpPr>
        <dsp:cNvPr id="0" name=""/>
        <dsp:cNvSpPr/>
      </dsp:nvSpPr>
      <dsp:spPr>
        <a:xfrm rot="20520000">
          <a:off x="3709114" y="1653637"/>
          <a:ext cx="330841" cy="219610"/>
        </a:xfrm>
        <a:prstGeom prst="rightArrow">
          <a:avLst>
            <a:gd name="adj1" fmla="val 60000"/>
            <a:gd name="adj2" fmla="val 50000"/>
          </a:avLst>
        </a:prstGeom>
        <a:solidFill>
          <a:srgbClr val="22518A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600" kern="1200"/>
        </a:p>
      </dsp:txBody>
      <dsp:txXfrm>
        <a:off x="3710726" y="1707738"/>
        <a:ext cx="264958" cy="131766"/>
      </dsp:txXfrm>
    </dsp:sp>
    <dsp:sp modelId="{432BBBC8-1F37-4869-A8D2-03FD4C50E3AB}">
      <dsp:nvSpPr>
        <dsp:cNvPr id="0" name=""/>
        <dsp:cNvSpPr/>
      </dsp:nvSpPr>
      <dsp:spPr>
        <a:xfrm>
          <a:off x="4159730" y="1114517"/>
          <a:ext cx="839688" cy="839688"/>
        </a:xfrm>
        <a:prstGeom prst="ellipse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>
              <a:solidFill>
                <a:schemeClr val="bg1"/>
              </a:solidFill>
              <a:latin typeface="Verdana" pitchFamily="34" charset="0"/>
            </a:rPr>
            <a:t>The</a:t>
          </a:r>
          <a:r>
            <a:rPr lang="en-GB" sz="700" kern="1200" dirty="0" smtClean="0">
              <a:solidFill>
                <a:schemeClr val="tx1"/>
              </a:solidFill>
              <a:latin typeface="Verdana" pitchFamily="34" charset="0"/>
            </a:rPr>
            <a:t> </a:t>
          </a:r>
          <a:r>
            <a:rPr lang="en-GB" sz="700" kern="1200" dirty="0" smtClean="0">
              <a:solidFill>
                <a:schemeClr val="bg1"/>
              </a:solidFill>
              <a:latin typeface="Verdana" pitchFamily="34" charset="0"/>
            </a:rPr>
            <a:t>Film</a:t>
          </a:r>
          <a:endParaRPr lang="en-GB" sz="700" kern="1200" dirty="0">
            <a:solidFill>
              <a:schemeClr val="bg1"/>
            </a:solidFill>
            <a:latin typeface="Verdana" pitchFamily="34" charset="0"/>
          </a:endParaRPr>
        </a:p>
      </dsp:txBody>
      <dsp:txXfrm>
        <a:off x="4282699" y="1237486"/>
        <a:ext cx="593750" cy="593750"/>
      </dsp:txXfrm>
    </dsp:sp>
    <dsp:sp modelId="{AA0210A4-3186-4CBA-8062-2B9A53B0A617}">
      <dsp:nvSpPr>
        <dsp:cNvPr id="0" name=""/>
        <dsp:cNvSpPr/>
      </dsp:nvSpPr>
      <dsp:spPr>
        <a:xfrm rot="1080000">
          <a:off x="3709114" y="2190752"/>
          <a:ext cx="330841" cy="219610"/>
        </a:xfrm>
        <a:prstGeom prst="rightArrow">
          <a:avLst>
            <a:gd name="adj1" fmla="val 60000"/>
            <a:gd name="adj2" fmla="val 50000"/>
          </a:avLst>
        </a:prstGeom>
        <a:solidFill>
          <a:srgbClr val="22518A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600" kern="1200"/>
        </a:p>
      </dsp:txBody>
      <dsp:txXfrm>
        <a:off x="3710726" y="2224495"/>
        <a:ext cx="264958" cy="131766"/>
      </dsp:txXfrm>
    </dsp:sp>
    <dsp:sp modelId="{36EB0B04-8A90-40C8-8CB3-40B8B84AC81A}">
      <dsp:nvSpPr>
        <dsp:cNvPr id="0" name=""/>
        <dsp:cNvSpPr/>
      </dsp:nvSpPr>
      <dsp:spPr>
        <a:xfrm>
          <a:off x="4159730" y="2109794"/>
          <a:ext cx="839688" cy="839688"/>
        </a:xfrm>
        <a:prstGeom prst="ellipse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600" kern="1200" dirty="0" smtClean="0">
              <a:solidFill>
                <a:schemeClr val="tx2">
                  <a:lumMod val="75000"/>
                </a:schemeClr>
              </a:solidFill>
              <a:latin typeface="Verdana" pitchFamily="34" charset="0"/>
            </a:rPr>
            <a:t>Conservation Programme</a:t>
          </a:r>
          <a:endParaRPr lang="en-GB" sz="600" kern="1200" dirty="0">
            <a:solidFill>
              <a:schemeClr val="tx2">
                <a:lumMod val="75000"/>
              </a:schemeClr>
            </a:solidFill>
            <a:latin typeface="Verdana" pitchFamily="34" charset="0"/>
          </a:endParaRPr>
        </a:p>
      </dsp:txBody>
      <dsp:txXfrm>
        <a:off x="4282699" y="2232763"/>
        <a:ext cx="593750" cy="593750"/>
      </dsp:txXfrm>
    </dsp:sp>
    <dsp:sp modelId="{3CEBDFEA-C5C7-4ADE-AEE6-68E0A4E5EE51}">
      <dsp:nvSpPr>
        <dsp:cNvPr id="0" name=""/>
        <dsp:cNvSpPr/>
      </dsp:nvSpPr>
      <dsp:spPr>
        <a:xfrm rot="3240000">
          <a:off x="3393406" y="2625287"/>
          <a:ext cx="330841" cy="219610"/>
        </a:xfrm>
        <a:prstGeom prst="rightArrow">
          <a:avLst>
            <a:gd name="adj1" fmla="val 60000"/>
            <a:gd name="adj2" fmla="val 50000"/>
          </a:avLst>
        </a:prstGeom>
        <a:solidFill>
          <a:srgbClr val="22518A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600" kern="1200"/>
        </a:p>
      </dsp:txBody>
      <dsp:txXfrm>
        <a:off x="3406985" y="2642559"/>
        <a:ext cx="264958" cy="131766"/>
      </dsp:txXfrm>
    </dsp:sp>
    <dsp:sp modelId="{9B73BF91-9285-4C73-88B3-19D92E579B6E}">
      <dsp:nvSpPr>
        <dsp:cNvPr id="0" name=""/>
        <dsp:cNvSpPr/>
      </dsp:nvSpPr>
      <dsp:spPr>
        <a:xfrm>
          <a:off x="3574721" y="2914991"/>
          <a:ext cx="839688" cy="839688"/>
        </a:xfrm>
        <a:prstGeom prst="ellipse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>
              <a:solidFill>
                <a:schemeClr val="bg1"/>
              </a:solidFill>
              <a:latin typeface="Verdana" pitchFamily="34" charset="0"/>
            </a:rPr>
            <a:t>Clips</a:t>
          </a:r>
          <a:endParaRPr lang="en-GB" sz="700" kern="1200" dirty="0">
            <a:solidFill>
              <a:schemeClr val="bg1"/>
            </a:solidFill>
            <a:latin typeface="Verdana" pitchFamily="34" charset="0"/>
          </a:endParaRPr>
        </a:p>
      </dsp:txBody>
      <dsp:txXfrm>
        <a:off x="3697690" y="3037960"/>
        <a:ext cx="593750" cy="593750"/>
      </dsp:txXfrm>
    </dsp:sp>
    <dsp:sp modelId="{BBDE4BF0-9522-4BE7-9139-746963019C68}">
      <dsp:nvSpPr>
        <dsp:cNvPr id="0" name=""/>
        <dsp:cNvSpPr/>
      </dsp:nvSpPr>
      <dsp:spPr>
        <a:xfrm rot="5400000">
          <a:off x="2882579" y="2791265"/>
          <a:ext cx="330841" cy="219610"/>
        </a:xfrm>
        <a:prstGeom prst="rightArrow">
          <a:avLst>
            <a:gd name="adj1" fmla="val 60000"/>
            <a:gd name="adj2" fmla="val 50000"/>
          </a:avLst>
        </a:prstGeom>
        <a:solidFill>
          <a:srgbClr val="22518A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600" kern="1200"/>
        </a:p>
      </dsp:txBody>
      <dsp:txXfrm>
        <a:off x="2915521" y="2802246"/>
        <a:ext cx="264958" cy="131766"/>
      </dsp:txXfrm>
    </dsp:sp>
    <dsp:sp modelId="{324CA65E-3FA3-4471-A782-CB3E1DB9B03F}">
      <dsp:nvSpPr>
        <dsp:cNvPr id="0" name=""/>
        <dsp:cNvSpPr/>
      </dsp:nvSpPr>
      <dsp:spPr>
        <a:xfrm>
          <a:off x="2628155" y="3222548"/>
          <a:ext cx="839688" cy="839688"/>
        </a:xfrm>
        <a:prstGeom prst="ellipse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>
              <a:solidFill>
                <a:schemeClr val="bg1"/>
              </a:solidFill>
              <a:latin typeface="Verdana" pitchFamily="34" charset="0"/>
            </a:rPr>
            <a:t>Music</a:t>
          </a:r>
          <a:endParaRPr lang="en-GB" sz="700" kern="1200" dirty="0">
            <a:solidFill>
              <a:schemeClr val="bg1"/>
            </a:solidFill>
            <a:latin typeface="Verdana" pitchFamily="34" charset="0"/>
          </a:endParaRPr>
        </a:p>
      </dsp:txBody>
      <dsp:txXfrm>
        <a:off x="2751124" y="3345517"/>
        <a:ext cx="593750" cy="593750"/>
      </dsp:txXfrm>
    </dsp:sp>
    <dsp:sp modelId="{25DAE9EA-4BE2-4C4C-B2E3-615BFC94BB73}">
      <dsp:nvSpPr>
        <dsp:cNvPr id="0" name=""/>
        <dsp:cNvSpPr/>
      </dsp:nvSpPr>
      <dsp:spPr>
        <a:xfrm rot="7560000">
          <a:off x="2371752" y="2625287"/>
          <a:ext cx="330841" cy="219610"/>
        </a:xfrm>
        <a:prstGeom prst="rightArrow">
          <a:avLst>
            <a:gd name="adj1" fmla="val 60000"/>
            <a:gd name="adj2" fmla="val 50000"/>
          </a:avLst>
        </a:prstGeom>
        <a:solidFill>
          <a:srgbClr val="22518A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600" kern="1200"/>
        </a:p>
      </dsp:txBody>
      <dsp:txXfrm rot="10800000">
        <a:off x="2424056" y="2642559"/>
        <a:ext cx="264958" cy="131766"/>
      </dsp:txXfrm>
    </dsp:sp>
    <dsp:sp modelId="{E5E9E91F-3765-4D59-AD96-55FF52BB683C}">
      <dsp:nvSpPr>
        <dsp:cNvPr id="0" name=""/>
        <dsp:cNvSpPr/>
      </dsp:nvSpPr>
      <dsp:spPr>
        <a:xfrm>
          <a:off x="1681590" y="2914991"/>
          <a:ext cx="839688" cy="839688"/>
        </a:xfrm>
        <a:prstGeom prst="ellipse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>
              <a:solidFill>
                <a:schemeClr val="bg1"/>
              </a:solidFill>
              <a:latin typeface="Verdana" pitchFamily="34" charset="0"/>
            </a:rPr>
            <a:t>Blogs</a:t>
          </a:r>
          <a:endParaRPr lang="en-GB" sz="700" kern="1200" dirty="0">
            <a:solidFill>
              <a:schemeClr val="bg1"/>
            </a:solidFill>
            <a:latin typeface="Verdana" pitchFamily="34" charset="0"/>
          </a:endParaRPr>
        </a:p>
      </dsp:txBody>
      <dsp:txXfrm>
        <a:off x="1804559" y="3037960"/>
        <a:ext cx="593750" cy="593750"/>
      </dsp:txXfrm>
    </dsp:sp>
    <dsp:sp modelId="{5691EFA1-AE68-4FE6-8B19-915C9D39042B}">
      <dsp:nvSpPr>
        <dsp:cNvPr id="0" name=""/>
        <dsp:cNvSpPr/>
      </dsp:nvSpPr>
      <dsp:spPr>
        <a:xfrm rot="9720000">
          <a:off x="2056043" y="2190752"/>
          <a:ext cx="330841" cy="219610"/>
        </a:xfrm>
        <a:prstGeom prst="rightArrow">
          <a:avLst>
            <a:gd name="adj1" fmla="val 60000"/>
            <a:gd name="adj2" fmla="val 50000"/>
          </a:avLst>
        </a:prstGeom>
        <a:solidFill>
          <a:srgbClr val="22518A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600" kern="1200"/>
        </a:p>
      </dsp:txBody>
      <dsp:txXfrm rot="10800000">
        <a:off x="2120314" y="2224495"/>
        <a:ext cx="264958" cy="131766"/>
      </dsp:txXfrm>
    </dsp:sp>
    <dsp:sp modelId="{6C64922F-6883-4DF3-AB5F-405B229BD5DF}">
      <dsp:nvSpPr>
        <dsp:cNvPr id="0" name=""/>
        <dsp:cNvSpPr/>
      </dsp:nvSpPr>
      <dsp:spPr>
        <a:xfrm>
          <a:off x="1096581" y="2109794"/>
          <a:ext cx="839688" cy="839688"/>
        </a:xfrm>
        <a:prstGeom prst="ellipse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>
              <a:solidFill>
                <a:schemeClr val="bg1"/>
              </a:solidFill>
              <a:latin typeface="Verdana" pitchFamily="34" charset="0"/>
            </a:rPr>
            <a:t>Charities &amp; NGOs</a:t>
          </a:r>
          <a:endParaRPr lang="en-GB" sz="700" kern="1200" dirty="0">
            <a:solidFill>
              <a:schemeClr val="bg1"/>
            </a:solidFill>
            <a:latin typeface="Verdana" pitchFamily="34" charset="0"/>
          </a:endParaRPr>
        </a:p>
      </dsp:txBody>
      <dsp:txXfrm>
        <a:off x="1219550" y="2232763"/>
        <a:ext cx="593750" cy="593750"/>
      </dsp:txXfrm>
    </dsp:sp>
    <dsp:sp modelId="{9DB2F8DB-5B07-41BB-827A-1A28ABDAFD7C}">
      <dsp:nvSpPr>
        <dsp:cNvPr id="0" name=""/>
        <dsp:cNvSpPr/>
      </dsp:nvSpPr>
      <dsp:spPr>
        <a:xfrm rot="11880000">
          <a:off x="2056043" y="1653637"/>
          <a:ext cx="330841" cy="219610"/>
        </a:xfrm>
        <a:prstGeom prst="rightArrow">
          <a:avLst>
            <a:gd name="adj1" fmla="val 60000"/>
            <a:gd name="adj2" fmla="val 50000"/>
          </a:avLst>
        </a:prstGeom>
        <a:solidFill>
          <a:srgbClr val="22518A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600" kern="1200"/>
        </a:p>
      </dsp:txBody>
      <dsp:txXfrm rot="10800000">
        <a:off x="2120314" y="1707738"/>
        <a:ext cx="264958" cy="131766"/>
      </dsp:txXfrm>
    </dsp:sp>
    <dsp:sp modelId="{9E4B702C-71F2-472B-AC10-8D7263570B6F}">
      <dsp:nvSpPr>
        <dsp:cNvPr id="0" name=""/>
        <dsp:cNvSpPr/>
      </dsp:nvSpPr>
      <dsp:spPr>
        <a:xfrm>
          <a:off x="1096581" y="1114517"/>
          <a:ext cx="839688" cy="839688"/>
        </a:xfrm>
        <a:prstGeom prst="ellipse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>
              <a:solidFill>
                <a:schemeClr val="bg1"/>
              </a:solidFill>
              <a:latin typeface="Verdana" pitchFamily="34" charset="0"/>
            </a:rPr>
            <a:t>Alternative Reality</a:t>
          </a:r>
          <a:endParaRPr lang="en-GB" sz="700" kern="1200" dirty="0">
            <a:solidFill>
              <a:schemeClr val="bg1"/>
            </a:solidFill>
            <a:latin typeface="Verdana" pitchFamily="34" charset="0"/>
          </a:endParaRPr>
        </a:p>
      </dsp:txBody>
      <dsp:txXfrm>
        <a:off x="1219550" y="1237486"/>
        <a:ext cx="593750" cy="593750"/>
      </dsp:txXfrm>
    </dsp:sp>
    <dsp:sp modelId="{5423A764-7AE7-44E2-ACE8-5217CC432283}">
      <dsp:nvSpPr>
        <dsp:cNvPr id="0" name=""/>
        <dsp:cNvSpPr/>
      </dsp:nvSpPr>
      <dsp:spPr>
        <a:xfrm rot="14040000">
          <a:off x="2371752" y="1219101"/>
          <a:ext cx="330841" cy="219610"/>
        </a:xfrm>
        <a:prstGeom prst="rightArrow">
          <a:avLst>
            <a:gd name="adj1" fmla="val 60000"/>
            <a:gd name="adj2" fmla="val 50000"/>
          </a:avLst>
        </a:prstGeom>
        <a:solidFill>
          <a:srgbClr val="22518A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600" kern="1200"/>
        </a:p>
      </dsp:txBody>
      <dsp:txXfrm rot="10800000">
        <a:off x="2424056" y="1289673"/>
        <a:ext cx="264958" cy="131766"/>
      </dsp:txXfrm>
    </dsp:sp>
    <dsp:sp modelId="{8D6E134E-7B88-4AC8-80AF-9A12615A2891}">
      <dsp:nvSpPr>
        <dsp:cNvPr id="0" name=""/>
        <dsp:cNvSpPr/>
      </dsp:nvSpPr>
      <dsp:spPr>
        <a:xfrm>
          <a:off x="1681590" y="309320"/>
          <a:ext cx="839688" cy="839688"/>
        </a:xfrm>
        <a:prstGeom prst="ellipse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tabLst/>
          </a:pPr>
          <a:r>
            <a:rPr lang="en-GB" sz="700" kern="1200" dirty="0" smtClean="0">
              <a:solidFill>
                <a:schemeClr val="tx2">
                  <a:lumMod val="75000"/>
                </a:schemeClr>
              </a:solidFill>
              <a:latin typeface="Verdana" pitchFamily="34" charset="0"/>
            </a:rPr>
            <a:t>Merchandising</a:t>
          </a:r>
          <a:endParaRPr lang="en-GB" sz="700" kern="1200" dirty="0">
            <a:solidFill>
              <a:schemeClr val="tx2">
                <a:lumMod val="75000"/>
              </a:schemeClr>
            </a:solidFill>
            <a:latin typeface="Verdana" pitchFamily="34" charset="0"/>
          </a:endParaRPr>
        </a:p>
      </dsp:txBody>
      <dsp:txXfrm>
        <a:off x="1804559" y="432289"/>
        <a:ext cx="593750" cy="5937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1263" cy="492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05482" y="0"/>
            <a:ext cx="2911263" cy="492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1F23A0-8549-4047-B3BF-486D318C99DA}" type="datetimeFigureOut">
              <a:rPr lang="en-GB" smtClean="0"/>
              <a:pPr/>
              <a:t>03/09/2010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5350" y="739775"/>
            <a:ext cx="4927600" cy="3695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1830" y="4681220"/>
            <a:ext cx="5374640" cy="44348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60730"/>
            <a:ext cx="2911263" cy="492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05482" y="9360730"/>
            <a:ext cx="2911263" cy="492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DEA49-9A7A-495B-8C95-E78F27F2429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98387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79F41-507B-43D8-878C-BF42BD621700}" type="datetimeFigureOut">
              <a:rPr lang="en-GB" smtClean="0"/>
              <a:pPr/>
              <a:t>03/09/2010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5B83E-2D28-4EA7-BD2E-D2A9AF35FFF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1658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79F41-507B-43D8-878C-BF42BD621700}" type="datetimeFigureOut">
              <a:rPr lang="en-GB" smtClean="0"/>
              <a:pPr/>
              <a:t>03/09/2010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5B83E-2D28-4EA7-BD2E-D2A9AF35FFF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6399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79F41-507B-43D8-878C-BF42BD621700}" type="datetimeFigureOut">
              <a:rPr lang="en-GB" smtClean="0"/>
              <a:pPr/>
              <a:t>03/09/2010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5B83E-2D28-4EA7-BD2E-D2A9AF35FFF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2038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79F41-507B-43D8-878C-BF42BD621700}" type="datetimeFigureOut">
              <a:rPr lang="en-GB" smtClean="0"/>
              <a:pPr/>
              <a:t>03/09/2010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5B83E-2D28-4EA7-BD2E-D2A9AF35FFF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1502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79F41-507B-43D8-878C-BF42BD621700}" type="datetimeFigureOut">
              <a:rPr lang="en-GB" smtClean="0"/>
              <a:pPr/>
              <a:t>03/09/2010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5B83E-2D28-4EA7-BD2E-D2A9AF35FFF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0184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79F41-507B-43D8-878C-BF42BD621700}" type="datetimeFigureOut">
              <a:rPr lang="en-GB" smtClean="0"/>
              <a:pPr/>
              <a:t>03/09/2010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5B83E-2D28-4EA7-BD2E-D2A9AF35FFF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0437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79F41-507B-43D8-878C-BF42BD621700}" type="datetimeFigureOut">
              <a:rPr lang="en-GB" smtClean="0"/>
              <a:pPr/>
              <a:t>03/09/2010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5B83E-2D28-4EA7-BD2E-D2A9AF35FFF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2906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79F41-507B-43D8-878C-BF42BD621700}" type="datetimeFigureOut">
              <a:rPr lang="en-GB" smtClean="0"/>
              <a:pPr/>
              <a:t>03/09/2010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5B83E-2D28-4EA7-BD2E-D2A9AF35FFF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7803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79F41-507B-43D8-878C-BF42BD621700}" type="datetimeFigureOut">
              <a:rPr lang="en-GB" smtClean="0"/>
              <a:pPr/>
              <a:t>03/09/2010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5B83E-2D28-4EA7-BD2E-D2A9AF35FFF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927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79F41-507B-43D8-878C-BF42BD621700}" type="datetimeFigureOut">
              <a:rPr lang="en-GB" smtClean="0"/>
              <a:pPr/>
              <a:t>03/09/2010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5B83E-2D28-4EA7-BD2E-D2A9AF35FFF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762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79F41-507B-43D8-878C-BF42BD621700}" type="datetimeFigureOut">
              <a:rPr lang="en-GB" smtClean="0"/>
              <a:pPr/>
              <a:t>03/09/2010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5B83E-2D28-4EA7-BD2E-D2A9AF35FFF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886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79F41-507B-43D8-878C-BF42BD621700}" type="datetimeFigureOut">
              <a:rPr lang="en-GB" smtClean="0"/>
              <a:pPr/>
              <a:t>03/09/2010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F5B83E-2D28-4EA7-BD2E-D2A9AF35FFF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7767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Picture 79" descr="Dolphins Transparent.jpg"/>
          <p:cNvPicPr>
            <a:picLocks noChangeAspect="1"/>
          </p:cNvPicPr>
          <p:nvPr/>
        </p:nvPicPr>
        <p:blipFill>
          <a:blip r:embed="rId2"/>
          <a:srcRect l="29291" t="22289" r="22867" b="22040"/>
          <a:stretch>
            <a:fillRect/>
          </a:stretch>
        </p:blipFill>
        <p:spPr>
          <a:xfrm>
            <a:off x="0" y="0"/>
            <a:ext cx="9161631" cy="6846399"/>
          </a:xfrm>
          <a:prstGeom prst="rect">
            <a:avLst/>
          </a:prstGeom>
        </p:spPr>
      </p:pic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850943042"/>
              </p:ext>
            </p:extLst>
          </p:nvPr>
        </p:nvGraphicFramePr>
        <p:xfrm>
          <a:off x="318951" y="166906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0" name="Rounded Rectangle 39"/>
          <p:cNvSpPr/>
          <p:nvPr/>
        </p:nvSpPr>
        <p:spPr>
          <a:xfrm>
            <a:off x="2722879" y="969005"/>
            <a:ext cx="1262744" cy="478972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rIns="54000" rtlCol="0" anchor="ctr"/>
          <a:lstStyle/>
          <a:p>
            <a:pPr algn="ctr"/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Internet</a:t>
            </a:r>
          </a:p>
          <a:p>
            <a:pPr algn="ctr"/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FMCG</a:t>
            </a:r>
            <a:b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</a:br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Newspapers &amp; </a:t>
            </a:r>
            <a:r>
              <a:rPr lang="en-GB" sz="800" dirty="0" err="1" smtClean="0">
                <a:solidFill>
                  <a:schemeClr val="bg1"/>
                </a:solidFill>
                <a:latin typeface="Verdana" pitchFamily="34" charset="0"/>
              </a:rPr>
              <a:t>mags</a:t>
            </a:r>
            <a:endParaRPr lang="en-GB" sz="800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4794860" y="1298713"/>
            <a:ext cx="1429658" cy="747487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rIns="54000" rtlCol="0" anchor="ctr"/>
          <a:lstStyle/>
          <a:p>
            <a:pPr algn="ctr"/>
            <a:r>
              <a:rPr lang="en-GB" sz="800" dirty="0">
                <a:solidFill>
                  <a:schemeClr val="bg1"/>
                </a:solidFill>
                <a:latin typeface="Verdana" pitchFamily="34" charset="0"/>
              </a:rPr>
              <a:t>Global sponsors</a:t>
            </a:r>
          </a:p>
          <a:p>
            <a:pPr algn="ctr"/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Regional sponsors</a:t>
            </a:r>
            <a:b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</a:br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Media format sponsors</a:t>
            </a:r>
            <a:endParaRPr lang="en-GB" sz="800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5595613" y="2825660"/>
            <a:ext cx="1277258" cy="747487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rIns="54000" rtlCol="0" anchor="ctr"/>
          <a:lstStyle/>
          <a:p>
            <a:pPr algn="ctr"/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Film Festivals</a:t>
            </a:r>
            <a:b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</a:br>
            <a:r>
              <a:rPr lang="en-GB" sz="800" dirty="0" err="1" smtClean="0">
                <a:solidFill>
                  <a:schemeClr val="bg1"/>
                </a:solidFill>
                <a:latin typeface="Verdana" pitchFamily="34" charset="0"/>
              </a:rPr>
              <a:t>Theatric</a:t>
            </a:r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 Release</a:t>
            </a:r>
          </a:p>
          <a:p>
            <a:pPr algn="ctr"/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DVD / </a:t>
            </a:r>
            <a:r>
              <a:rPr lang="en-GB" sz="800" dirty="0" err="1" smtClean="0">
                <a:solidFill>
                  <a:schemeClr val="bg1"/>
                </a:solidFill>
                <a:latin typeface="Verdana" pitchFamily="34" charset="0"/>
              </a:rPr>
              <a:t>Bluray</a:t>
            </a:r>
            <a:endParaRPr lang="en-GB" sz="800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/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VOD / NVOD</a:t>
            </a:r>
          </a:p>
          <a:p>
            <a:pPr algn="ctr"/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TV</a:t>
            </a:r>
            <a:endParaRPr lang="en-GB" sz="800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5634544" y="3997328"/>
            <a:ext cx="1204686" cy="747487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rIns="54000" rtlCol="0" anchor="ctr"/>
          <a:lstStyle/>
          <a:p>
            <a:pPr algn="ctr"/>
            <a:r>
              <a:rPr lang="en-GB" sz="800" dirty="0">
                <a:solidFill>
                  <a:schemeClr val="bg1"/>
                </a:solidFill>
                <a:latin typeface="Verdana" pitchFamily="34" charset="0"/>
              </a:rPr>
              <a:t>As part of film marketing package</a:t>
            </a:r>
          </a:p>
          <a:p>
            <a:pPr algn="ctr"/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TV</a:t>
            </a:r>
            <a:r>
              <a:rPr lang="en-GB" sz="800" dirty="0">
                <a:solidFill>
                  <a:schemeClr val="bg1"/>
                </a:solidFill>
                <a:latin typeface="Verdana" pitchFamily="34" charset="0"/>
              </a:rPr>
              <a:t/>
            </a:r>
            <a:br>
              <a:rPr lang="en-GB" sz="800" dirty="0">
                <a:solidFill>
                  <a:schemeClr val="bg1"/>
                </a:solidFill>
                <a:latin typeface="Verdana" pitchFamily="34" charset="0"/>
              </a:rPr>
            </a:br>
            <a:r>
              <a:rPr lang="en-GB" sz="800" dirty="0">
                <a:solidFill>
                  <a:schemeClr val="bg1"/>
                </a:solidFill>
                <a:latin typeface="Verdana" pitchFamily="34" charset="0"/>
              </a:rPr>
              <a:t>Educational </a:t>
            </a:r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clips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4917324" y="5265381"/>
            <a:ext cx="1146628" cy="602342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rIns="54000" rtlCol="0" anchor="ctr"/>
          <a:lstStyle/>
          <a:p>
            <a:pPr algn="ctr"/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Theme park rides</a:t>
            </a:r>
          </a:p>
          <a:p>
            <a:pPr algn="ctr"/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Mobile</a:t>
            </a:r>
          </a:p>
          <a:p>
            <a:pPr algn="ctr"/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Internet</a:t>
            </a:r>
          </a:p>
          <a:p>
            <a:pPr algn="ctr"/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Library Sales</a:t>
            </a:r>
            <a:endParaRPr lang="en-GB" sz="800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2955108" y="5936596"/>
            <a:ext cx="798287" cy="308398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rIns="54000" rtlCol="0" anchor="ctr"/>
          <a:lstStyle/>
          <a:p>
            <a:pPr algn="ctr"/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Publishing</a:t>
            </a:r>
            <a:endParaRPr lang="en-GB" sz="800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00703" y="5373331"/>
            <a:ext cx="972813" cy="558800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rIns="54000" rtlCol="0" anchor="ctr"/>
          <a:lstStyle/>
          <a:p>
            <a:pPr algn="ctr"/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Character updates</a:t>
            </a:r>
          </a:p>
          <a:p>
            <a:pPr algn="ctr"/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Film-maker updates</a:t>
            </a:r>
            <a:endParaRPr lang="en-GB" sz="800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334065" y="4159253"/>
            <a:ext cx="798287" cy="420915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rIns="54000" rtlCol="0" anchor="ctr"/>
          <a:lstStyle/>
          <a:p>
            <a:pPr algn="ctr"/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Collection facility</a:t>
            </a:r>
            <a:endParaRPr lang="en-GB" sz="800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78875" y="2983503"/>
            <a:ext cx="1095830" cy="558800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rIns="54000" rtlCol="0" anchor="ctr"/>
          <a:lstStyle/>
          <a:p>
            <a:pPr algn="ctr"/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Computer games</a:t>
            </a:r>
          </a:p>
          <a:p>
            <a:pPr algn="ctr"/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Online Games</a:t>
            </a:r>
          </a:p>
          <a:p>
            <a:pPr algn="ctr"/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Mobile Games</a:t>
            </a:r>
            <a:endParaRPr lang="en-GB" sz="800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475498" y="1298713"/>
            <a:ext cx="1553028" cy="638628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rIns="54000" rtlCol="0" anchor="ctr"/>
          <a:lstStyle/>
          <a:p>
            <a:pPr algn="ctr"/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Games &amp; puzzles</a:t>
            </a:r>
            <a:b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</a:br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Toys / plush/ stickers</a:t>
            </a:r>
          </a:p>
          <a:p>
            <a:pPr algn="ctr"/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Books / comics / </a:t>
            </a:r>
            <a:r>
              <a:rPr lang="en-GB" sz="800" dirty="0" err="1" smtClean="0">
                <a:solidFill>
                  <a:schemeClr val="bg1"/>
                </a:solidFill>
                <a:latin typeface="Verdana" pitchFamily="34" charset="0"/>
              </a:rPr>
              <a:t>mags</a:t>
            </a:r>
            <a:endParaRPr lang="en-GB" sz="800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4" name="Up Arrow 3"/>
          <p:cNvSpPr/>
          <p:nvPr/>
        </p:nvSpPr>
        <p:spPr>
          <a:xfrm>
            <a:off x="3272349" y="1469568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Up Arrow 53"/>
          <p:cNvSpPr/>
          <p:nvPr/>
        </p:nvSpPr>
        <p:spPr>
          <a:xfrm rot="1982961" flipH="1">
            <a:off x="3567007" y="1547754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Up Arrow 52"/>
          <p:cNvSpPr/>
          <p:nvPr/>
        </p:nvSpPr>
        <p:spPr>
          <a:xfrm rot="19699715">
            <a:off x="2982611" y="1559130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Up Arrow 55"/>
          <p:cNvSpPr/>
          <p:nvPr/>
        </p:nvSpPr>
        <p:spPr>
          <a:xfrm rot="1591845">
            <a:off x="4477721" y="1833414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Up Arrow 56"/>
          <p:cNvSpPr/>
          <p:nvPr/>
        </p:nvSpPr>
        <p:spPr>
          <a:xfrm rot="3102227" flipH="1">
            <a:off x="4662068" y="1996285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Up Arrow 57"/>
          <p:cNvSpPr/>
          <p:nvPr/>
        </p:nvSpPr>
        <p:spPr>
          <a:xfrm rot="4224993">
            <a:off x="4757120" y="2185840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Up Arrow 58"/>
          <p:cNvSpPr/>
          <p:nvPr/>
        </p:nvSpPr>
        <p:spPr>
          <a:xfrm rot="5400000">
            <a:off x="5361499" y="3120568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Up Arrow 72"/>
          <p:cNvSpPr/>
          <p:nvPr/>
        </p:nvSpPr>
        <p:spPr>
          <a:xfrm rot="6360000">
            <a:off x="5339274" y="3295193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Up Arrow 73"/>
          <p:cNvSpPr/>
          <p:nvPr/>
        </p:nvSpPr>
        <p:spPr>
          <a:xfrm rot="7907128">
            <a:off x="5234499" y="3470866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Up Arrow 74"/>
          <p:cNvSpPr/>
          <p:nvPr/>
        </p:nvSpPr>
        <p:spPr>
          <a:xfrm rot="14906914" flipV="1">
            <a:off x="5329750" y="2930068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Up Arrow 75"/>
          <p:cNvSpPr/>
          <p:nvPr/>
        </p:nvSpPr>
        <p:spPr>
          <a:xfrm rot="13405474" flipV="1">
            <a:off x="5231323" y="2753316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Up Arrow 76"/>
          <p:cNvSpPr/>
          <p:nvPr/>
        </p:nvSpPr>
        <p:spPr>
          <a:xfrm rot="6096843">
            <a:off x="5345624" y="4242391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Up Arrow 77"/>
          <p:cNvSpPr/>
          <p:nvPr/>
        </p:nvSpPr>
        <p:spPr>
          <a:xfrm rot="7643105">
            <a:off x="5275774" y="4426540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Up Arrow 80"/>
          <p:cNvSpPr/>
          <p:nvPr/>
        </p:nvSpPr>
        <p:spPr>
          <a:xfrm rot="7380000">
            <a:off x="4680098" y="5209945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Up Arrow 82"/>
          <p:cNvSpPr/>
          <p:nvPr/>
        </p:nvSpPr>
        <p:spPr>
          <a:xfrm rot="4312101">
            <a:off x="5359736" y="4039418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Up Arrow 83"/>
          <p:cNvSpPr/>
          <p:nvPr/>
        </p:nvSpPr>
        <p:spPr>
          <a:xfrm rot="8700000">
            <a:off x="4528212" y="5359573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Up Arrow 85"/>
          <p:cNvSpPr/>
          <p:nvPr/>
        </p:nvSpPr>
        <p:spPr>
          <a:xfrm rot="6600000">
            <a:off x="4751327" y="5045447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Up Arrow 86"/>
          <p:cNvSpPr/>
          <p:nvPr/>
        </p:nvSpPr>
        <p:spPr>
          <a:xfrm flipV="1">
            <a:off x="3281874" y="5746293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Up Arrow 87"/>
          <p:cNvSpPr/>
          <p:nvPr/>
        </p:nvSpPr>
        <p:spPr>
          <a:xfrm rot="14220000" flipH="1">
            <a:off x="1862649" y="5194890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Up Arrow 88"/>
          <p:cNvSpPr/>
          <p:nvPr/>
        </p:nvSpPr>
        <p:spPr>
          <a:xfrm rot="15429450" flipH="1">
            <a:off x="1224474" y="4229692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" name="Up Arrow 89"/>
          <p:cNvSpPr/>
          <p:nvPr/>
        </p:nvSpPr>
        <p:spPr>
          <a:xfrm rot="15943592" flipH="1">
            <a:off x="1214949" y="3168193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Up Arrow 90"/>
          <p:cNvSpPr/>
          <p:nvPr/>
        </p:nvSpPr>
        <p:spPr>
          <a:xfrm rot="14369821" flipH="1">
            <a:off x="1268924" y="3355518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Up Arrow 91"/>
          <p:cNvSpPr/>
          <p:nvPr/>
        </p:nvSpPr>
        <p:spPr>
          <a:xfrm rot="6360000" flipH="1" flipV="1">
            <a:off x="1224475" y="2971343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Up Arrow 92"/>
          <p:cNvSpPr/>
          <p:nvPr/>
        </p:nvSpPr>
        <p:spPr>
          <a:xfrm rot="17970306" flipH="1">
            <a:off x="1874221" y="2023914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Up Arrow 93"/>
          <p:cNvSpPr/>
          <p:nvPr/>
        </p:nvSpPr>
        <p:spPr>
          <a:xfrm rot="19458987">
            <a:off x="2026818" y="1866110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Up Arrow 94"/>
          <p:cNvSpPr/>
          <p:nvPr/>
        </p:nvSpPr>
        <p:spPr>
          <a:xfrm rot="20880000" flipH="1">
            <a:off x="2232995" y="1785790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ounded Rectangle 26"/>
          <p:cNvSpPr/>
          <p:nvPr/>
        </p:nvSpPr>
        <p:spPr>
          <a:xfrm>
            <a:off x="48767" y="390144"/>
            <a:ext cx="6864097" cy="6010656"/>
          </a:xfrm>
          <a:prstGeom prst="round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1718094" y="167459"/>
            <a:ext cx="3788690" cy="43538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bg1"/>
                </a:solidFill>
                <a:latin typeface="Verdana" pitchFamily="34" charset="0"/>
              </a:rPr>
              <a:t>CONTENT </a:t>
            </a:r>
            <a:r>
              <a:rPr lang="en-GB" sz="1000" dirty="0">
                <a:solidFill>
                  <a:schemeClr val="bg1"/>
                </a:solidFill>
                <a:latin typeface="Verdana" pitchFamily="34" charset="0"/>
              </a:rPr>
              <a:t>STRATEGY </a:t>
            </a:r>
            <a:r>
              <a:rPr lang="en-GB" sz="1000" dirty="0" smtClean="0">
                <a:solidFill>
                  <a:schemeClr val="bg1"/>
                </a:solidFill>
                <a:latin typeface="Verdana" pitchFamily="34" charset="0"/>
              </a:rPr>
              <a:t/>
            </a:r>
            <a:br>
              <a:rPr lang="en-GB" sz="1000" dirty="0" smtClean="0">
                <a:solidFill>
                  <a:schemeClr val="bg1"/>
                </a:solidFill>
                <a:latin typeface="Verdana" pitchFamily="34" charset="0"/>
              </a:rPr>
            </a:br>
            <a:r>
              <a:rPr lang="en-GB" sz="1000" dirty="0" smtClean="0">
                <a:solidFill>
                  <a:schemeClr val="bg1"/>
                </a:solidFill>
                <a:latin typeface="Verdana" pitchFamily="34" charset="0"/>
              </a:rPr>
              <a:t>Target Audience Families 5-75</a:t>
            </a:r>
            <a:endParaRPr lang="en-GB" sz="1000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79" name="Up Arrow 78"/>
          <p:cNvSpPr/>
          <p:nvPr/>
        </p:nvSpPr>
        <p:spPr>
          <a:xfrm rot="10005699">
            <a:off x="4320388" y="5435631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TextBox 81"/>
          <p:cNvSpPr txBox="1"/>
          <p:nvPr/>
        </p:nvSpPr>
        <p:spPr>
          <a:xfrm>
            <a:off x="1987550" y="2292350"/>
            <a:ext cx="8509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00" dirty="0" smtClean="0">
                <a:solidFill>
                  <a:schemeClr val="bg1"/>
                </a:solidFill>
                <a:latin typeface="Verdana" pitchFamily="34" charset="0"/>
              </a:rPr>
              <a:t>Merchandising</a:t>
            </a:r>
            <a:endParaRPr lang="en-GB" sz="700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4483100" y="4032250"/>
            <a:ext cx="8509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00" dirty="0" smtClean="0">
                <a:solidFill>
                  <a:schemeClr val="bg1"/>
                </a:solidFill>
                <a:latin typeface="Verdana" pitchFamily="34" charset="0"/>
              </a:rPr>
              <a:t>Conservation</a:t>
            </a:r>
            <a:br>
              <a:rPr lang="en-GB" sz="700" dirty="0" smtClean="0">
                <a:solidFill>
                  <a:schemeClr val="bg1"/>
                </a:solidFill>
                <a:latin typeface="Verdana" pitchFamily="34" charset="0"/>
              </a:rPr>
            </a:br>
            <a:r>
              <a:rPr lang="en-GB" sz="700" dirty="0" smtClean="0">
                <a:solidFill>
                  <a:schemeClr val="bg1"/>
                </a:solidFill>
                <a:latin typeface="Verdana" pitchFamily="34" charset="0"/>
              </a:rPr>
              <a:t>programme</a:t>
            </a:r>
            <a:endParaRPr lang="en-GB" sz="700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98" name="Circular Arrow 97"/>
          <p:cNvSpPr/>
          <p:nvPr/>
        </p:nvSpPr>
        <p:spPr>
          <a:xfrm>
            <a:off x="7883567" y="179563"/>
            <a:ext cx="1194634" cy="1194738"/>
          </a:xfrm>
          <a:prstGeom prst="circularArrow">
            <a:avLst>
              <a:gd name="adj1" fmla="val 10980"/>
              <a:gd name="adj2" fmla="val 1142322"/>
              <a:gd name="adj3" fmla="val 4500000"/>
              <a:gd name="adj4" fmla="val 10800000"/>
              <a:gd name="adj5" fmla="val 12500"/>
            </a:avLst>
          </a:prstGeom>
          <a:solidFill>
            <a:srgbClr val="9E449A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9" name=" 4"/>
          <p:cNvSpPr/>
          <p:nvPr/>
        </p:nvSpPr>
        <p:spPr>
          <a:xfrm>
            <a:off x="7551687" y="865857"/>
            <a:ext cx="1194634" cy="1194738"/>
          </a:xfrm>
          <a:prstGeom prst="leftCircularArrow">
            <a:avLst>
              <a:gd name="adj1" fmla="val 10980"/>
              <a:gd name="adj2" fmla="val 1142322"/>
              <a:gd name="adj3" fmla="val 6300000"/>
              <a:gd name="adj4" fmla="val 18900000"/>
              <a:gd name="adj5" fmla="val 12500"/>
            </a:avLst>
          </a:prstGeom>
          <a:solidFill>
            <a:srgbClr val="9E449A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0" name="Circular Arrow 99"/>
          <p:cNvSpPr/>
          <p:nvPr/>
        </p:nvSpPr>
        <p:spPr>
          <a:xfrm>
            <a:off x="7883567" y="1555291"/>
            <a:ext cx="1194634" cy="1194738"/>
          </a:xfrm>
          <a:prstGeom prst="circularArrow">
            <a:avLst>
              <a:gd name="adj1" fmla="val 10980"/>
              <a:gd name="adj2" fmla="val 1142322"/>
              <a:gd name="adj3" fmla="val 4500000"/>
              <a:gd name="adj4" fmla="val 13500000"/>
              <a:gd name="adj5" fmla="val 12500"/>
            </a:avLst>
          </a:prstGeom>
          <a:solidFill>
            <a:srgbClr val="9E449A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1" name=" 6"/>
          <p:cNvSpPr/>
          <p:nvPr/>
        </p:nvSpPr>
        <p:spPr>
          <a:xfrm>
            <a:off x="7551687" y="2243155"/>
            <a:ext cx="1194634" cy="1194738"/>
          </a:xfrm>
          <a:prstGeom prst="leftCircularArrow">
            <a:avLst>
              <a:gd name="adj1" fmla="val 10980"/>
              <a:gd name="adj2" fmla="val 1142322"/>
              <a:gd name="adj3" fmla="val 6300000"/>
              <a:gd name="adj4" fmla="val 18900000"/>
              <a:gd name="adj5" fmla="val 12500"/>
            </a:avLst>
          </a:prstGeom>
          <a:solidFill>
            <a:srgbClr val="9E449A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2" name="Circular Arrow 101"/>
          <p:cNvSpPr/>
          <p:nvPr/>
        </p:nvSpPr>
        <p:spPr>
          <a:xfrm>
            <a:off x="7883567" y="2929973"/>
            <a:ext cx="1194634" cy="1194738"/>
          </a:xfrm>
          <a:prstGeom prst="circularArrow">
            <a:avLst>
              <a:gd name="adj1" fmla="val 10980"/>
              <a:gd name="adj2" fmla="val 1142322"/>
              <a:gd name="adj3" fmla="val 4500000"/>
              <a:gd name="adj4" fmla="val 13500000"/>
              <a:gd name="adj5" fmla="val 12500"/>
            </a:avLst>
          </a:prstGeom>
          <a:solidFill>
            <a:srgbClr val="9E449A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3" name=" 8"/>
          <p:cNvSpPr/>
          <p:nvPr/>
        </p:nvSpPr>
        <p:spPr>
          <a:xfrm>
            <a:off x="7551687" y="3617837"/>
            <a:ext cx="1194634" cy="1194738"/>
          </a:xfrm>
          <a:prstGeom prst="leftCircularArrow">
            <a:avLst>
              <a:gd name="adj1" fmla="val 10980"/>
              <a:gd name="adj2" fmla="val 1142322"/>
              <a:gd name="adj3" fmla="val 6300000"/>
              <a:gd name="adj4" fmla="val 18900000"/>
              <a:gd name="adj5" fmla="val 12500"/>
            </a:avLst>
          </a:prstGeom>
          <a:solidFill>
            <a:srgbClr val="9E449A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4" name="Block Arc 103"/>
          <p:cNvSpPr/>
          <p:nvPr/>
        </p:nvSpPr>
        <p:spPr>
          <a:xfrm flipH="1">
            <a:off x="7446132" y="5023105"/>
            <a:ext cx="1292674" cy="1265188"/>
          </a:xfrm>
          <a:prstGeom prst="blockArc">
            <a:avLst>
              <a:gd name="adj1" fmla="val 13500000"/>
              <a:gd name="adj2" fmla="val 10800000"/>
              <a:gd name="adj3" fmla="val 12740"/>
            </a:avLst>
          </a:prstGeom>
          <a:solidFill>
            <a:srgbClr val="9E449A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5" name="Circular Arrow 104"/>
          <p:cNvSpPr/>
          <p:nvPr/>
        </p:nvSpPr>
        <p:spPr>
          <a:xfrm>
            <a:off x="7901855" y="4301573"/>
            <a:ext cx="1194634" cy="1194738"/>
          </a:xfrm>
          <a:prstGeom prst="circularArrow">
            <a:avLst>
              <a:gd name="adj1" fmla="val 10980"/>
              <a:gd name="adj2" fmla="val 1142322"/>
              <a:gd name="adj3" fmla="val 4500000"/>
              <a:gd name="adj4" fmla="val 13500000"/>
              <a:gd name="adj5" fmla="val 12500"/>
            </a:avLst>
          </a:prstGeom>
          <a:solidFill>
            <a:srgbClr val="9E449A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06" name="Group 105"/>
          <p:cNvGrpSpPr/>
          <p:nvPr/>
        </p:nvGrpSpPr>
        <p:grpSpPr>
          <a:xfrm>
            <a:off x="8172604" y="553150"/>
            <a:ext cx="666673" cy="333208"/>
            <a:chOff x="2880379" y="432595"/>
            <a:chExt cx="666673" cy="333208"/>
          </a:xfrm>
        </p:grpSpPr>
        <p:sp>
          <p:nvSpPr>
            <p:cNvPr id="125" name="Rectangle 124"/>
            <p:cNvSpPr/>
            <p:nvPr/>
          </p:nvSpPr>
          <p:spPr>
            <a:xfrm>
              <a:off x="2880379" y="432595"/>
              <a:ext cx="666673" cy="333208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6" name="Rectangle 125"/>
            <p:cNvSpPr/>
            <p:nvPr/>
          </p:nvSpPr>
          <p:spPr>
            <a:xfrm>
              <a:off x="2880379" y="432595"/>
              <a:ext cx="666673" cy="3332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" tIns="3810" rIns="3810" bIns="381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800" kern="1200" dirty="0" smtClean="0">
                  <a:latin typeface="Verdana" pitchFamily="34" charset="0"/>
                </a:rPr>
                <a:t>Money raised to make film</a:t>
              </a:r>
              <a:endParaRPr lang="en-GB" sz="800" kern="1200" dirty="0">
                <a:latin typeface="Verdana" pitchFamily="34" charset="0"/>
              </a:endParaRPr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7839379" y="1241015"/>
            <a:ext cx="666673" cy="333208"/>
            <a:chOff x="2547154" y="1120460"/>
            <a:chExt cx="666673" cy="333208"/>
          </a:xfrm>
        </p:grpSpPr>
        <p:sp>
          <p:nvSpPr>
            <p:cNvPr id="123" name="Rectangle 122"/>
            <p:cNvSpPr/>
            <p:nvPr/>
          </p:nvSpPr>
          <p:spPr>
            <a:xfrm>
              <a:off x="2547154" y="1120460"/>
              <a:ext cx="666673" cy="333208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4" name="Rectangle 123"/>
            <p:cNvSpPr/>
            <p:nvPr/>
          </p:nvSpPr>
          <p:spPr>
            <a:xfrm>
              <a:off x="2547154" y="1120460"/>
              <a:ext cx="666673" cy="3332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" tIns="3810" rIns="3810" bIns="381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800" kern="1200" dirty="0" err="1" smtClean="0">
                  <a:latin typeface="Verdana" pitchFamily="34" charset="0"/>
                </a:rPr>
                <a:t>Theatric</a:t>
              </a:r>
              <a:r>
                <a:rPr lang="en-GB" sz="800" kern="1200" dirty="0" smtClean="0">
                  <a:latin typeface="Verdana" pitchFamily="34" charset="0"/>
                </a:rPr>
                <a:t> release</a:t>
              </a:r>
              <a:endParaRPr lang="en-GB" sz="800" kern="1200" dirty="0">
                <a:latin typeface="Verdana" pitchFamily="34" charset="0"/>
              </a:endParaRPr>
            </a:p>
          </p:txBody>
        </p:sp>
      </p:grpSp>
      <p:grpSp>
        <p:nvGrpSpPr>
          <p:cNvPr id="108" name="Group 107"/>
          <p:cNvGrpSpPr/>
          <p:nvPr/>
        </p:nvGrpSpPr>
        <p:grpSpPr>
          <a:xfrm>
            <a:off x="7973568" y="1965455"/>
            <a:ext cx="951053" cy="333208"/>
            <a:chOff x="2880379" y="1808324"/>
            <a:chExt cx="666673" cy="333208"/>
          </a:xfrm>
        </p:grpSpPr>
        <p:sp>
          <p:nvSpPr>
            <p:cNvPr id="121" name="Rectangle 120"/>
            <p:cNvSpPr/>
            <p:nvPr/>
          </p:nvSpPr>
          <p:spPr>
            <a:xfrm>
              <a:off x="2880379" y="1808324"/>
              <a:ext cx="666673" cy="333208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2" name="Rectangle 121"/>
            <p:cNvSpPr/>
            <p:nvPr/>
          </p:nvSpPr>
          <p:spPr>
            <a:xfrm>
              <a:off x="2880379" y="1808324"/>
              <a:ext cx="666673" cy="3332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" tIns="3810" rIns="3810" bIns="381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800" kern="1200" dirty="0" smtClean="0">
                  <a:latin typeface="Verdana" pitchFamily="34" charset="0"/>
                </a:rPr>
                <a:t>Box office revenue to exhibitor </a:t>
              </a:r>
              <a:endParaRPr lang="en-GB" sz="800" kern="1200" dirty="0">
                <a:latin typeface="Verdana" pitchFamily="34" charset="0"/>
              </a:endParaRPr>
            </a:p>
          </p:txBody>
        </p:sp>
      </p:grpSp>
      <p:grpSp>
        <p:nvGrpSpPr>
          <p:cNvPr id="109" name="Group 108"/>
          <p:cNvGrpSpPr/>
          <p:nvPr/>
        </p:nvGrpSpPr>
        <p:grpSpPr>
          <a:xfrm>
            <a:off x="7839379" y="2616743"/>
            <a:ext cx="666673" cy="333208"/>
            <a:chOff x="2547154" y="2496188"/>
            <a:chExt cx="666673" cy="333208"/>
          </a:xfrm>
        </p:grpSpPr>
        <p:sp>
          <p:nvSpPr>
            <p:cNvPr id="119" name="Rectangle 118"/>
            <p:cNvSpPr/>
            <p:nvPr/>
          </p:nvSpPr>
          <p:spPr>
            <a:xfrm>
              <a:off x="2547154" y="2496188"/>
              <a:ext cx="666673" cy="333208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0" name="Rectangle 119"/>
            <p:cNvSpPr/>
            <p:nvPr/>
          </p:nvSpPr>
          <p:spPr>
            <a:xfrm>
              <a:off x="2547154" y="2496188"/>
              <a:ext cx="666673" cy="3332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" tIns="3810" rIns="3810" bIns="381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800" kern="1200" dirty="0" smtClean="0">
                  <a:latin typeface="Verdana" pitchFamily="34" charset="0"/>
                </a:rPr>
                <a:t>Money to distributor</a:t>
              </a:r>
              <a:endParaRPr lang="en-GB" sz="800" kern="1200" dirty="0">
                <a:latin typeface="Verdana" pitchFamily="34" charset="0"/>
              </a:endParaRPr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8071104" y="3315753"/>
            <a:ext cx="890093" cy="333208"/>
            <a:chOff x="2880379" y="3183006"/>
            <a:chExt cx="666673" cy="333208"/>
          </a:xfrm>
        </p:grpSpPr>
        <p:sp>
          <p:nvSpPr>
            <p:cNvPr id="117" name="Rectangle 116"/>
            <p:cNvSpPr/>
            <p:nvPr/>
          </p:nvSpPr>
          <p:spPr>
            <a:xfrm>
              <a:off x="2880379" y="3183006"/>
              <a:ext cx="666673" cy="333208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8" name="Rectangle 117"/>
            <p:cNvSpPr/>
            <p:nvPr/>
          </p:nvSpPr>
          <p:spPr>
            <a:xfrm>
              <a:off x="2880379" y="3183006"/>
              <a:ext cx="666673" cy="3332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" tIns="3810" rIns="3810" bIns="381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800" kern="1200" dirty="0" smtClean="0">
                  <a:latin typeface="Verdana" pitchFamily="34" charset="0"/>
                </a:rPr>
                <a:t>Revenue collected by distributor or direct to producer</a:t>
              </a:r>
              <a:endParaRPr lang="en-GB" sz="800" kern="1200" dirty="0">
                <a:latin typeface="Verdana" pitchFamily="34" charset="0"/>
              </a:endParaRP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7839379" y="3991425"/>
            <a:ext cx="666673" cy="333208"/>
            <a:chOff x="2547154" y="3870870"/>
            <a:chExt cx="666673" cy="333208"/>
          </a:xfrm>
        </p:grpSpPr>
        <p:sp>
          <p:nvSpPr>
            <p:cNvPr id="115" name="Rectangle 114"/>
            <p:cNvSpPr/>
            <p:nvPr/>
          </p:nvSpPr>
          <p:spPr>
            <a:xfrm>
              <a:off x="2547154" y="3870870"/>
              <a:ext cx="666673" cy="333208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6" name="Rectangle 115"/>
            <p:cNvSpPr/>
            <p:nvPr/>
          </p:nvSpPr>
          <p:spPr>
            <a:xfrm>
              <a:off x="2547154" y="3870870"/>
              <a:ext cx="666673" cy="3332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" tIns="3810" rIns="3810" bIns="381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800" kern="1200" dirty="0" smtClean="0">
                  <a:latin typeface="Verdana" pitchFamily="34" charset="0"/>
                </a:rPr>
                <a:t>Money received by producer</a:t>
              </a:r>
              <a:endParaRPr lang="en-GB" sz="800" kern="1200" dirty="0">
                <a:latin typeface="Verdana" pitchFamily="34" charset="0"/>
              </a:endParaRPr>
            </a:p>
          </p:txBody>
        </p:sp>
      </p:grpSp>
      <p:grpSp>
        <p:nvGrpSpPr>
          <p:cNvPr id="112" name="Group 111"/>
          <p:cNvGrpSpPr/>
          <p:nvPr/>
        </p:nvGrpSpPr>
        <p:grpSpPr>
          <a:xfrm>
            <a:off x="8172604" y="4679289"/>
            <a:ext cx="666673" cy="333208"/>
            <a:chOff x="2880379" y="4558734"/>
            <a:chExt cx="666673" cy="333208"/>
          </a:xfrm>
        </p:grpSpPr>
        <p:sp>
          <p:nvSpPr>
            <p:cNvPr id="113" name="Rectangle 112"/>
            <p:cNvSpPr/>
            <p:nvPr/>
          </p:nvSpPr>
          <p:spPr>
            <a:xfrm>
              <a:off x="2880379" y="4558734"/>
              <a:ext cx="666673" cy="333208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4" name="Rectangle 113"/>
            <p:cNvSpPr/>
            <p:nvPr/>
          </p:nvSpPr>
          <p:spPr>
            <a:xfrm>
              <a:off x="2880379" y="4558734"/>
              <a:ext cx="666673" cy="3332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" tIns="3810" rIns="3810" bIns="381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800" kern="1200" dirty="0" smtClean="0">
                  <a:latin typeface="Verdana" pitchFamily="34" charset="0"/>
                </a:rPr>
                <a:t>Film budget is covered</a:t>
              </a:r>
              <a:endParaRPr lang="en-GB" sz="800" kern="1200" dirty="0">
                <a:latin typeface="Verdana" pitchFamily="34" charset="0"/>
              </a:endParaRPr>
            </a:p>
          </p:txBody>
        </p:sp>
      </p:grpSp>
      <p:sp>
        <p:nvSpPr>
          <p:cNvPr id="127" name="Rectangle 126"/>
          <p:cNvSpPr/>
          <p:nvPr/>
        </p:nvSpPr>
        <p:spPr>
          <a:xfrm>
            <a:off x="7764172" y="5490057"/>
            <a:ext cx="666673" cy="33320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lvl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800" dirty="0" smtClean="0">
                <a:latin typeface="Verdana" pitchFamily="34" charset="0"/>
              </a:rPr>
              <a:t>Resultant profits shared by: equity share holders, contributors, WDP, Talent</a:t>
            </a:r>
          </a:p>
        </p:txBody>
      </p:sp>
      <p:pic>
        <p:nvPicPr>
          <p:cNvPr id="129" name="Picture 2" descr="C:\Documents and Settings\Alix Tidmarsh\Local Settings\Temporary Internet Files\Content.IE5\WMTBD2L0\MC900279120[1].wm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4108" y="6209929"/>
            <a:ext cx="769892" cy="648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1" name="Right Arrow 130"/>
          <p:cNvSpPr/>
          <p:nvPr/>
        </p:nvSpPr>
        <p:spPr>
          <a:xfrm>
            <a:off x="5718048" y="219456"/>
            <a:ext cx="2170176" cy="402336"/>
          </a:xfrm>
          <a:prstGeom prst="rightArrow">
            <a:avLst/>
          </a:prstGeom>
          <a:gradFill flip="none" rotWithShape="1">
            <a:gsLst>
              <a:gs pos="20000">
                <a:schemeClr val="tx2">
                  <a:lumMod val="75000"/>
                </a:schemeClr>
              </a:gs>
              <a:gs pos="100000">
                <a:srgbClr val="9E449A"/>
              </a:gs>
              <a:gs pos="75000">
                <a:srgbClr val="E0B6DE"/>
              </a:gs>
              <a:gs pos="100000">
                <a:srgbClr val="96AB94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latin typeface="Verdana" pitchFamily="34" charset="0"/>
              </a:rPr>
              <a:t>Revenue Flow</a:t>
            </a:r>
            <a:endParaRPr lang="en-GB" sz="1200" dirty="0">
              <a:latin typeface="Verdana" pitchFamily="34" charset="0"/>
            </a:endParaRPr>
          </a:p>
        </p:txBody>
      </p:sp>
      <p:sp>
        <p:nvSpPr>
          <p:cNvPr id="96" name="Up Arrow 95"/>
          <p:cNvSpPr/>
          <p:nvPr/>
        </p:nvSpPr>
        <p:spPr>
          <a:xfrm rot="12863626" flipH="1">
            <a:off x="2027749" y="5359990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85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Picture 79" descr="Dolphins Transparent.jpg"/>
          <p:cNvPicPr>
            <a:picLocks noChangeAspect="1"/>
          </p:cNvPicPr>
          <p:nvPr/>
        </p:nvPicPr>
        <p:blipFill>
          <a:blip r:embed="rId2"/>
          <a:srcRect l="29291" t="22289" r="22867" b="22040"/>
          <a:stretch>
            <a:fillRect/>
          </a:stretch>
        </p:blipFill>
        <p:spPr>
          <a:xfrm>
            <a:off x="0" y="0"/>
            <a:ext cx="9161631" cy="6846399"/>
          </a:xfrm>
          <a:prstGeom prst="rect">
            <a:avLst/>
          </a:prstGeom>
        </p:spPr>
      </p:pic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713631415"/>
              </p:ext>
            </p:extLst>
          </p:nvPr>
        </p:nvGraphicFramePr>
        <p:xfrm>
          <a:off x="318951" y="166906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0" name="Rounded Rectangle 39"/>
          <p:cNvSpPr/>
          <p:nvPr/>
        </p:nvSpPr>
        <p:spPr>
          <a:xfrm>
            <a:off x="2722879" y="969005"/>
            <a:ext cx="1262744" cy="478972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rIns="54000" rtlCol="0" anchor="ctr"/>
          <a:lstStyle/>
          <a:p>
            <a:pPr algn="ctr"/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Internet</a:t>
            </a:r>
          </a:p>
          <a:p>
            <a:pPr algn="ctr"/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FMCG</a:t>
            </a:r>
            <a:b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</a:br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Newspapers &amp; </a:t>
            </a:r>
            <a:r>
              <a:rPr lang="en-GB" sz="800" dirty="0" err="1" smtClean="0">
                <a:solidFill>
                  <a:schemeClr val="bg1"/>
                </a:solidFill>
                <a:latin typeface="Verdana" pitchFamily="34" charset="0"/>
              </a:rPr>
              <a:t>mags</a:t>
            </a:r>
            <a:endParaRPr lang="en-GB" sz="800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4794860" y="1298713"/>
            <a:ext cx="1429658" cy="747487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rIns="54000" rtlCol="0" anchor="ctr"/>
          <a:lstStyle/>
          <a:p>
            <a:pPr algn="ctr"/>
            <a:r>
              <a:rPr lang="en-GB" sz="800" dirty="0">
                <a:solidFill>
                  <a:schemeClr val="bg1"/>
                </a:solidFill>
                <a:latin typeface="Verdana" pitchFamily="34" charset="0"/>
              </a:rPr>
              <a:t>Global sponsors</a:t>
            </a:r>
          </a:p>
          <a:p>
            <a:pPr algn="ctr"/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Regional sponsors</a:t>
            </a:r>
            <a:b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</a:br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Media format sponsors</a:t>
            </a:r>
            <a:endParaRPr lang="en-GB" sz="800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5595613" y="2825660"/>
            <a:ext cx="1277258" cy="747487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rIns="54000" rtlCol="0" anchor="ctr"/>
          <a:lstStyle/>
          <a:p>
            <a:pPr algn="ctr"/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Film Festivals</a:t>
            </a:r>
            <a:b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</a:br>
            <a:r>
              <a:rPr lang="en-GB" sz="800" dirty="0" err="1" smtClean="0">
                <a:solidFill>
                  <a:schemeClr val="bg1"/>
                </a:solidFill>
                <a:latin typeface="Verdana" pitchFamily="34" charset="0"/>
              </a:rPr>
              <a:t>Theatric</a:t>
            </a:r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 Release</a:t>
            </a:r>
          </a:p>
          <a:p>
            <a:pPr algn="ctr"/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DVD / </a:t>
            </a:r>
            <a:r>
              <a:rPr lang="en-GB" sz="800" dirty="0" err="1" smtClean="0">
                <a:solidFill>
                  <a:schemeClr val="bg1"/>
                </a:solidFill>
                <a:latin typeface="Verdana" pitchFamily="34" charset="0"/>
              </a:rPr>
              <a:t>Bluray</a:t>
            </a:r>
            <a:endParaRPr lang="en-GB" sz="800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/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VOD / NVOD</a:t>
            </a:r>
          </a:p>
          <a:p>
            <a:pPr algn="ctr"/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TV</a:t>
            </a:r>
            <a:endParaRPr lang="en-GB" sz="800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5634544" y="3997328"/>
            <a:ext cx="1204686" cy="747487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rIns="54000" rtlCol="0" anchor="ctr"/>
          <a:lstStyle/>
          <a:p>
            <a:pPr algn="ctr"/>
            <a:r>
              <a:rPr lang="en-GB" sz="800" dirty="0">
                <a:solidFill>
                  <a:schemeClr val="bg1"/>
                </a:solidFill>
                <a:latin typeface="Verdana" pitchFamily="34" charset="0"/>
              </a:rPr>
              <a:t>As part of film marketing package</a:t>
            </a:r>
          </a:p>
          <a:p>
            <a:pPr algn="ctr"/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TV</a:t>
            </a:r>
            <a:r>
              <a:rPr lang="en-GB" sz="800" dirty="0">
                <a:solidFill>
                  <a:schemeClr val="bg1"/>
                </a:solidFill>
                <a:latin typeface="Verdana" pitchFamily="34" charset="0"/>
              </a:rPr>
              <a:t/>
            </a:r>
            <a:br>
              <a:rPr lang="en-GB" sz="800" dirty="0">
                <a:solidFill>
                  <a:schemeClr val="bg1"/>
                </a:solidFill>
                <a:latin typeface="Verdana" pitchFamily="34" charset="0"/>
              </a:rPr>
            </a:br>
            <a:r>
              <a:rPr lang="en-GB" sz="800" dirty="0">
                <a:solidFill>
                  <a:schemeClr val="bg1"/>
                </a:solidFill>
                <a:latin typeface="Verdana" pitchFamily="34" charset="0"/>
              </a:rPr>
              <a:t>Educational </a:t>
            </a:r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clips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4917324" y="5265381"/>
            <a:ext cx="1146628" cy="602342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rIns="54000" rtlCol="0" anchor="ctr"/>
          <a:lstStyle/>
          <a:p>
            <a:pPr algn="ctr"/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Theme park rides</a:t>
            </a:r>
          </a:p>
          <a:p>
            <a:pPr algn="ctr"/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Mobile</a:t>
            </a:r>
          </a:p>
          <a:p>
            <a:pPr algn="ctr"/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Internet</a:t>
            </a:r>
          </a:p>
          <a:p>
            <a:pPr algn="ctr"/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Library Sales</a:t>
            </a:r>
            <a:endParaRPr lang="en-GB" sz="800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2955108" y="5936596"/>
            <a:ext cx="798287" cy="308398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rIns="54000" rtlCol="0" anchor="ctr"/>
          <a:lstStyle/>
          <a:p>
            <a:pPr algn="ctr"/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Publishing</a:t>
            </a:r>
            <a:endParaRPr lang="en-GB" sz="800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00703" y="5373331"/>
            <a:ext cx="972813" cy="558800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rIns="54000" rtlCol="0" anchor="ctr"/>
          <a:lstStyle/>
          <a:p>
            <a:pPr algn="ctr"/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Character updates</a:t>
            </a:r>
          </a:p>
          <a:p>
            <a:pPr algn="ctr"/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Film-maker updates</a:t>
            </a:r>
            <a:endParaRPr lang="en-GB" sz="800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334065" y="4159253"/>
            <a:ext cx="798287" cy="420915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rIns="54000" rtlCol="0" anchor="ctr"/>
          <a:lstStyle/>
          <a:p>
            <a:pPr algn="ctr"/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Collection facility</a:t>
            </a:r>
            <a:endParaRPr lang="en-GB" sz="800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78875" y="2983503"/>
            <a:ext cx="1095830" cy="558800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rIns="54000" rtlCol="0" anchor="ctr"/>
          <a:lstStyle/>
          <a:p>
            <a:pPr algn="ctr"/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Computer games</a:t>
            </a:r>
          </a:p>
          <a:p>
            <a:pPr algn="ctr"/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Online Games</a:t>
            </a:r>
          </a:p>
          <a:p>
            <a:pPr algn="ctr"/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Mobile Games</a:t>
            </a:r>
            <a:endParaRPr lang="en-GB" sz="800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475498" y="1298713"/>
            <a:ext cx="1553028" cy="638628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rIns="54000" rtlCol="0" anchor="ctr"/>
          <a:lstStyle/>
          <a:p>
            <a:pPr algn="ctr"/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Games &amp; puzzles</a:t>
            </a:r>
            <a:b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</a:br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Toys / plush/ stickers</a:t>
            </a:r>
          </a:p>
          <a:p>
            <a:pPr algn="ctr"/>
            <a:r>
              <a:rPr lang="en-GB" sz="800" dirty="0" smtClean="0">
                <a:solidFill>
                  <a:schemeClr val="bg1"/>
                </a:solidFill>
                <a:latin typeface="Verdana" pitchFamily="34" charset="0"/>
              </a:rPr>
              <a:t>Books / comics / </a:t>
            </a:r>
            <a:r>
              <a:rPr lang="en-GB" sz="800" dirty="0" err="1" smtClean="0">
                <a:solidFill>
                  <a:schemeClr val="bg1"/>
                </a:solidFill>
                <a:latin typeface="Verdana" pitchFamily="34" charset="0"/>
              </a:rPr>
              <a:t>mags</a:t>
            </a:r>
            <a:endParaRPr lang="en-GB" sz="800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4" name="Up Arrow 3"/>
          <p:cNvSpPr/>
          <p:nvPr/>
        </p:nvSpPr>
        <p:spPr>
          <a:xfrm>
            <a:off x="3272349" y="1469568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Up Arrow 53"/>
          <p:cNvSpPr/>
          <p:nvPr/>
        </p:nvSpPr>
        <p:spPr>
          <a:xfrm rot="1982961" flipH="1">
            <a:off x="3567007" y="1547754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Up Arrow 52"/>
          <p:cNvSpPr/>
          <p:nvPr/>
        </p:nvSpPr>
        <p:spPr>
          <a:xfrm rot="19699715">
            <a:off x="2982611" y="1559130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Up Arrow 55"/>
          <p:cNvSpPr/>
          <p:nvPr/>
        </p:nvSpPr>
        <p:spPr>
          <a:xfrm rot="1591845">
            <a:off x="4477721" y="1833414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Up Arrow 56"/>
          <p:cNvSpPr/>
          <p:nvPr/>
        </p:nvSpPr>
        <p:spPr>
          <a:xfrm rot="3102227" flipH="1">
            <a:off x="4662068" y="1996285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Up Arrow 57"/>
          <p:cNvSpPr/>
          <p:nvPr/>
        </p:nvSpPr>
        <p:spPr>
          <a:xfrm rot="4224993">
            <a:off x="4757120" y="2185840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Up Arrow 58"/>
          <p:cNvSpPr/>
          <p:nvPr/>
        </p:nvSpPr>
        <p:spPr>
          <a:xfrm rot="5400000">
            <a:off x="5361499" y="3120568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Up Arrow 72"/>
          <p:cNvSpPr/>
          <p:nvPr/>
        </p:nvSpPr>
        <p:spPr>
          <a:xfrm rot="6360000">
            <a:off x="5339274" y="3295193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Up Arrow 73"/>
          <p:cNvSpPr/>
          <p:nvPr/>
        </p:nvSpPr>
        <p:spPr>
          <a:xfrm rot="7907128">
            <a:off x="5234499" y="3470866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Up Arrow 74"/>
          <p:cNvSpPr/>
          <p:nvPr/>
        </p:nvSpPr>
        <p:spPr>
          <a:xfrm rot="14906914" flipV="1">
            <a:off x="5329750" y="2930068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Up Arrow 75"/>
          <p:cNvSpPr/>
          <p:nvPr/>
        </p:nvSpPr>
        <p:spPr>
          <a:xfrm rot="13405474" flipV="1">
            <a:off x="5231323" y="2753316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Up Arrow 76"/>
          <p:cNvSpPr/>
          <p:nvPr/>
        </p:nvSpPr>
        <p:spPr>
          <a:xfrm rot="6096843">
            <a:off x="5345624" y="4242391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Up Arrow 77"/>
          <p:cNvSpPr/>
          <p:nvPr/>
        </p:nvSpPr>
        <p:spPr>
          <a:xfrm rot="7643105">
            <a:off x="5275774" y="4426540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Up Arrow 80"/>
          <p:cNvSpPr/>
          <p:nvPr/>
        </p:nvSpPr>
        <p:spPr>
          <a:xfrm rot="7380000">
            <a:off x="4680098" y="5209945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Up Arrow 82"/>
          <p:cNvSpPr/>
          <p:nvPr/>
        </p:nvSpPr>
        <p:spPr>
          <a:xfrm rot="4312101">
            <a:off x="5359736" y="4039418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Up Arrow 83"/>
          <p:cNvSpPr/>
          <p:nvPr/>
        </p:nvSpPr>
        <p:spPr>
          <a:xfrm rot="8700000">
            <a:off x="4528212" y="5359573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Up Arrow 85"/>
          <p:cNvSpPr/>
          <p:nvPr/>
        </p:nvSpPr>
        <p:spPr>
          <a:xfrm rot="6600000">
            <a:off x="4751327" y="5045447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Up Arrow 86"/>
          <p:cNvSpPr/>
          <p:nvPr/>
        </p:nvSpPr>
        <p:spPr>
          <a:xfrm flipV="1">
            <a:off x="3281874" y="5746293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Up Arrow 87"/>
          <p:cNvSpPr/>
          <p:nvPr/>
        </p:nvSpPr>
        <p:spPr>
          <a:xfrm rot="14220000" flipH="1">
            <a:off x="1862649" y="5194890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Up Arrow 88"/>
          <p:cNvSpPr/>
          <p:nvPr/>
        </p:nvSpPr>
        <p:spPr>
          <a:xfrm rot="15429450" flipH="1">
            <a:off x="1224474" y="4229692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" name="Up Arrow 89"/>
          <p:cNvSpPr/>
          <p:nvPr/>
        </p:nvSpPr>
        <p:spPr>
          <a:xfrm rot="15943592" flipH="1">
            <a:off x="1214949" y="3168193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Up Arrow 90"/>
          <p:cNvSpPr/>
          <p:nvPr/>
        </p:nvSpPr>
        <p:spPr>
          <a:xfrm rot="14369821" flipH="1">
            <a:off x="1268924" y="3355518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Up Arrow 91"/>
          <p:cNvSpPr/>
          <p:nvPr/>
        </p:nvSpPr>
        <p:spPr>
          <a:xfrm rot="6360000" flipH="1" flipV="1">
            <a:off x="1224475" y="2971343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Up Arrow 92"/>
          <p:cNvSpPr/>
          <p:nvPr/>
        </p:nvSpPr>
        <p:spPr>
          <a:xfrm rot="17970306" flipH="1">
            <a:off x="1874221" y="2023914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Up Arrow 93"/>
          <p:cNvSpPr/>
          <p:nvPr/>
        </p:nvSpPr>
        <p:spPr>
          <a:xfrm rot="19458987">
            <a:off x="2026818" y="1866110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Up Arrow 94"/>
          <p:cNvSpPr/>
          <p:nvPr/>
        </p:nvSpPr>
        <p:spPr>
          <a:xfrm rot="20880000" flipH="1">
            <a:off x="2232995" y="1785790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ounded Rectangle 26"/>
          <p:cNvSpPr/>
          <p:nvPr/>
        </p:nvSpPr>
        <p:spPr>
          <a:xfrm>
            <a:off x="48767" y="390144"/>
            <a:ext cx="6864097" cy="6010656"/>
          </a:xfrm>
          <a:prstGeom prst="round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1718094" y="167459"/>
            <a:ext cx="3788690" cy="43538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bg1"/>
                </a:solidFill>
                <a:latin typeface="Verdana" pitchFamily="34" charset="0"/>
              </a:rPr>
              <a:t>CONTENT </a:t>
            </a:r>
            <a:r>
              <a:rPr lang="en-GB" sz="1000" dirty="0">
                <a:solidFill>
                  <a:schemeClr val="bg1"/>
                </a:solidFill>
                <a:latin typeface="Verdana" pitchFamily="34" charset="0"/>
              </a:rPr>
              <a:t>STRATEGY </a:t>
            </a:r>
            <a:r>
              <a:rPr lang="en-GB" sz="1000" dirty="0" smtClean="0">
                <a:solidFill>
                  <a:schemeClr val="bg1"/>
                </a:solidFill>
                <a:latin typeface="Verdana" pitchFamily="34" charset="0"/>
              </a:rPr>
              <a:t/>
            </a:r>
            <a:br>
              <a:rPr lang="en-GB" sz="1000" dirty="0" smtClean="0">
                <a:solidFill>
                  <a:schemeClr val="bg1"/>
                </a:solidFill>
                <a:latin typeface="Verdana" pitchFamily="34" charset="0"/>
              </a:rPr>
            </a:br>
            <a:r>
              <a:rPr lang="en-GB" sz="1000" dirty="0" smtClean="0">
                <a:solidFill>
                  <a:schemeClr val="bg1"/>
                </a:solidFill>
                <a:latin typeface="Verdana" pitchFamily="34" charset="0"/>
              </a:rPr>
              <a:t>Target Audience Families 5-75</a:t>
            </a:r>
            <a:endParaRPr lang="en-GB" sz="1000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79" name="Up Arrow 78"/>
          <p:cNvSpPr/>
          <p:nvPr/>
        </p:nvSpPr>
        <p:spPr>
          <a:xfrm rot="10005699">
            <a:off x="4320388" y="5435631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TextBox 81"/>
          <p:cNvSpPr txBox="1"/>
          <p:nvPr/>
        </p:nvSpPr>
        <p:spPr>
          <a:xfrm>
            <a:off x="1987550" y="2292350"/>
            <a:ext cx="8509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00" dirty="0" smtClean="0">
                <a:solidFill>
                  <a:schemeClr val="bg1"/>
                </a:solidFill>
                <a:latin typeface="Verdana" pitchFamily="34" charset="0"/>
              </a:rPr>
              <a:t>Merchandising</a:t>
            </a:r>
            <a:endParaRPr lang="en-GB" sz="700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4483100" y="4032250"/>
            <a:ext cx="8509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00" dirty="0" smtClean="0">
                <a:solidFill>
                  <a:schemeClr val="bg1"/>
                </a:solidFill>
                <a:latin typeface="Verdana" pitchFamily="34" charset="0"/>
              </a:rPr>
              <a:t>Conservation</a:t>
            </a:r>
            <a:br>
              <a:rPr lang="en-GB" sz="700" dirty="0" smtClean="0">
                <a:solidFill>
                  <a:schemeClr val="bg1"/>
                </a:solidFill>
                <a:latin typeface="Verdana" pitchFamily="34" charset="0"/>
              </a:rPr>
            </a:br>
            <a:r>
              <a:rPr lang="en-GB" sz="700" dirty="0" smtClean="0">
                <a:solidFill>
                  <a:schemeClr val="bg1"/>
                </a:solidFill>
                <a:latin typeface="Verdana" pitchFamily="34" charset="0"/>
              </a:rPr>
              <a:t>programme</a:t>
            </a:r>
            <a:endParaRPr lang="en-GB" sz="700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98" name="Circular Arrow 97"/>
          <p:cNvSpPr/>
          <p:nvPr/>
        </p:nvSpPr>
        <p:spPr>
          <a:xfrm>
            <a:off x="7883567" y="179563"/>
            <a:ext cx="1194634" cy="1194738"/>
          </a:xfrm>
          <a:prstGeom prst="circularArrow">
            <a:avLst>
              <a:gd name="adj1" fmla="val 10980"/>
              <a:gd name="adj2" fmla="val 1142322"/>
              <a:gd name="adj3" fmla="val 4500000"/>
              <a:gd name="adj4" fmla="val 10800000"/>
              <a:gd name="adj5" fmla="val 12500"/>
            </a:avLst>
          </a:prstGeom>
          <a:solidFill>
            <a:srgbClr val="BB61B7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9" name=" 4"/>
          <p:cNvSpPr/>
          <p:nvPr/>
        </p:nvSpPr>
        <p:spPr>
          <a:xfrm>
            <a:off x="7551687" y="865857"/>
            <a:ext cx="1194634" cy="1194738"/>
          </a:xfrm>
          <a:prstGeom prst="leftCircularArrow">
            <a:avLst>
              <a:gd name="adj1" fmla="val 10980"/>
              <a:gd name="adj2" fmla="val 1142322"/>
              <a:gd name="adj3" fmla="val 6300000"/>
              <a:gd name="adj4" fmla="val 18900000"/>
              <a:gd name="adj5" fmla="val 12500"/>
            </a:avLst>
          </a:prstGeom>
          <a:solidFill>
            <a:srgbClr val="BB61B7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0" name="Circular Arrow 99"/>
          <p:cNvSpPr/>
          <p:nvPr/>
        </p:nvSpPr>
        <p:spPr>
          <a:xfrm>
            <a:off x="7883567" y="1555291"/>
            <a:ext cx="1194634" cy="1194738"/>
          </a:xfrm>
          <a:prstGeom prst="circularArrow">
            <a:avLst>
              <a:gd name="adj1" fmla="val 10980"/>
              <a:gd name="adj2" fmla="val 1142322"/>
              <a:gd name="adj3" fmla="val 4500000"/>
              <a:gd name="adj4" fmla="val 13500000"/>
              <a:gd name="adj5" fmla="val 12500"/>
            </a:avLst>
          </a:prstGeom>
          <a:solidFill>
            <a:srgbClr val="BB61B7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1" name=" 6"/>
          <p:cNvSpPr/>
          <p:nvPr/>
        </p:nvSpPr>
        <p:spPr>
          <a:xfrm>
            <a:off x="7551687" y="2243155"/>
            <a:ext cx="1194634" cy="1194738"/>
          </a:xfrm>
          <a:prstGeom prst="leftCircularArrow">
            <a:avLst>
              <a:gd name="adj1" fmla="val 10980"/>
              <a:gd name="adj2" fmla="val 1142322"/>
              <a:gd name="adj3" fmla="val 6300000"/>
              <a:gd name="adj4" fmla="val 18900000"/>
              <a:gd name="adj5" fmla="val 12500"/>
            </a:avLst>
          </a:prstGeom>
          <a:solidFill>
            <a:srgbClr val="BB61B7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2" name="Circular Arrow 101"/>
          <p:cNvSpPr/>
          <p:nvPr/>
        </p:nvSpPr>
        <p:spPr>
          <a:xfrm>
            <a:off x="7883567" y="2929973"/>
            <a:ext cx="1194634" cy="1194738"/>
          </a:xfrm>
          <a:prstGeom prst="circularArrow">
            <a:avLst>
              <a:gd name="adj1" fmla="val 10980"/>
              <a:gd name="adj2" fmla="val 1142322"/>
              <a:gd name="adj3" fmla="val 4500000"/>
              <a:gd name="adj4" fmla="val 13500000"/>
              <a:gd name="adj5" fmla="val 12500"/>
            </a:avLst>
          </a:prstGeom>
          <a:solidFill>
            <a:srgbClr val="BB61B7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3" name=" 8"/>
          <p:cNvSpPr/>
          <p:nvPr/>
        </p:nvSpPr>
        <p:spPr>
          <a:xfrm>
            <a:off x="7551687" y="3617837"/>
            <a:ext cx="1194634" cy="1194738"/>
          </a:xfrm>
          <a:prstGeom prst="leftCircularArrow">
            <a:avLst>
              <a:gd name="adj1" fmla="val 10980"/>
              <a:gd name="adj2" fmla="val 1142322"/>
              <a:gd name="adj3" fmla="val 6300000"/>
              <a:gd name="adj4" fmla="val 18900000"/>
              <a:gd name="adj5" fmla="val 12500"/>
            </a:avLst>
          </a:prstGeom>
          <a:solidFill>
            <a:srgbClr val="BB61B7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4" name="Block Arc 103"/>
          <p:cNvSpPr/>
          <p:nvPr/>
        </p:nvSpPr>
        <p:spPr>
          <a:xfrm flipH="1">
            <a:off x="7446132" y="5023105"/>
            <a:ext cx="1292674" cy="1265188"/>
          </a:xfrm>
          <a:prstGeom prst="blockArc">
            <a:avLst>
              <a:gd name="adj1" fmla="val 13500000"/>
              <a:gd name="adj2" fmla="val 10800000"/>
              <a:gd name="adj3" fmla="val 12740"/>
            </a:avLst>
          </a:prstGeom>
          <a:solidFill>
            <a:srgbClr val="BB61B7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5" name="Circular Arrow 104"/>
          <p:cNvSpPr/>
          <p:nvPr/>
        </p:nvSpPr>
        <p:spPr>
          <a:xfrm>
            <a:off x="7901855" y="4301573"/>
            <a:ext cx="1194634" cy="1194738"/>
          </a:xfrm>
          <a:prstGeom prst="circularArrow">
            <a:avLst>
              <a:gd name="adj1" fmla="val 10980"/>
              <a:gd name="adj2" fmla="val 1142322"/>
              <a:gd name="adj3" fmla="val 4500000"/>
              <a:gd name="adj4" fmla="val 13500000"/>
              <a:gd name="adj5" fmla="val 12500"/>
            </a:avLst>
          </a:prstGeom>
          <a:solidFill>
            <a:srgbClr val="BB61B7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06" name="Group 105"/>
          <p:cNvGrpSpPr/>
          <p:nvPr/>
        </p:nvGrpSpPr>
        <p:grpSpPr>
          <a:xfrm>
            <a:off x="8172604" y="553150"/>
            <a:ext cx="666673" cy="333208"/>
            <a:chOff x="2880379" y="432595"/>
            <a:chExt cx="666673" cy="333208"/>
          </a:xfrm>
        </p:grpSpPr>
        <p:sp>
          <p:nvSpPr>
            <p:cNvPr id="125" name="Rectangle 124"/>
            <p:cNvSpPr/>
            <p:nvPr/>
          </p:nvSpPr>
          <p:spPr>
            <a:xfrm>
              <a:off x="2880379" y="432595"/>
              <a:ext cx="666673" cy="333208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6" name="Rectangle 125"/>
            <p:cNvSpPr/>
            <p:nvPr/>
          </p:nvSpPr>
          <p:spPr>
            <a:xfrm>
              <a:off x="2880379" y="432595"/>
              <a:ext cx="666673" cy="3332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" tIns="3810" rIns="3810" bIns="381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800" kern="1200" dirty="0" smtClean="0">
                  <a:latin typeface="Verdana" pitchFamily="34" charset="0"/>
                </a:rPr>
                <a:t>Money raised to make film</a:t>
              </a:r>
              <a:endParaRPr lang="en-GB" sz="800" kern="1200" dirty="0">
                <a:latin typeface="Verdana" pitchFamily="34" charset="0"/>
              </a:endParaRPr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7839379" y="1241015"/>
            <a:ext cx="666673" cy="333208"/>
            <a:chOff x="2547154" y="1120460"/>
            <a:chExt cx="666673" cy="333208"/>
          </a:xfrm>
        </p:grpSpPr>
        <p:sp>
          <p:nvSpPr>
            <p:cNvPr id="123" name="Rectangle 122"/>
            <p:cNvSpPr/>
            <p:nvPr/>
          </p:nvSpPr>
          <p:spPr>
            <a:xfrm>
              <a:off x="2547154" y="1120460"/>
              <a:ext cx="666673" cy="333208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4" name="Rectangle 123"/>
            <p:cNvSpPr/>
            <p:nvPr/>
          </p:nvSpPr>
          <p:spPr>
            <a:xfrm>
              <a:off x="2547154" y="1120460"/>
              <a:ext cx="666673" cy="3332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" tIns="3810" rIns="3810" bIns="381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800" kern="1200" dirty="0" err="1" smtClean="0">
                  <a:latin typeface="Verdana" pitchFamily="34" charset="0"/>
                </a:rPr>
                <a:t>Theatric</a:t>
              </a:r>
              <a:r>
                <a:rPr lang="en-GB" sz="800" kern="1200" dirty="0" smtClean="0">
                  <a:latin typeface="Verdana" pitchFamily="34" charset="0"/>
                </a:rPr>
                <a:t> release</a:t>
              </a:r>
              <a:endParaRPr lang="en-GB" sz="800" kern="1200" dirty="0">
                <a:latin typeface="Verdana" pitchFamily="34" charset="0"/>
              </a:endParaRPr>
            </a:p>
          </p:txBody>
        </p:sp>
      </p:grpSp>
      <p:grpSp>
        <p:nvGrpSpPr>
          <p:cNvPr id="108" name="Group 107"/>
          <p:cNvGrpSpPr/>
          <p:nvPr/>
        </p:nvGrpSpPr>
        <p:grpSpPr>
          <a:xfrm>
            <a:off x="7973568" y="1965455"/>
            <a:ext cx="951053" cy="333208"/>
            <a:chOff x="2880379" y="1808324"/>
            <a:chExt cx="666673" cy="333208"/>
          </a:xfrm>
        </p:grpSpPr>
        <p:sp>
          <p:nvSpPr>
            <p:cNvPr id="121" name="Rectangle 120"/>
            <p:cNvSpPr/>
            <p:nvPr/>
          </p:nvSpPr>
          <p:spPr>
            <a:xfrm>
              <a:off x="2880379" y="1808324"/>
              <a:ext cx="666673" cy="333208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2" name="Rectangle 121"/>
            <p:cNvSpPr/>
            <p:nvPr/>
          </p:nvSpPr>
          <p:spPr>
            <a:xfrm>
              <a:off x="2880379" y="1808324"/>
              <a:ext cx="666673" cy="3332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" tIns="3810" rIns="3810" bIns="381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800" kern="1200" dirty="0" smtClean="0">
                  <a:latin typeface="Verdana" pitchFamily="34" charset="0"/>
                </a:rPr>
                <a:t>Box office revenue to exhibitor </a:t>
              </a:r>
              <a:endParaRPr lang="en-GB" sz="800" kern="1200" dirty="0">
                <a:latin typeface="Verdana" pitchFamily="34" charset="0"/>
              </a:endParaRPr>
            </a:p>
          </p:txBody>
        </p:sp>
      </p:grpSp>
      <p:grpSp>
        <p:nvGrpSpPr>
          <p:cNvPr id="109" name="Group 108"/>
          <p:cNvGrpSpPr/>
          <p:nvPr/>
        </p:nvGrpSpPr>
        <p:grpSpPr>
          <a:xfrm>
            <a:off x="7839379" y="2616743"/>
            <a:ext cx="666673" cy="333208"/>
            <a:chOff x="2547154" y="2496188"/>
            <a:chExt cx="666673" cy="333208"/>
          </a:xfrm>
        </p:grpSpPr>
        <p:sp>
          <p:nvSpPr>
            <p:cNvPr id="119" name="Rectangle 118"/>
            <p:cNvSpPr/>
            <p:nvPr/>
          </p:nvSpPr>
          <p:spPr>
            <a:xfrm>
              <a:off x="2547154" y="2496188"/>
              <a:ext cx="666673" cy="333208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0" name="Rectangle 119"/>
            <p:cNvSpPr/>
            <p:nvPr/>
          </p:nvSpPr>
          <p:spPr>
            <a:xfrm>
              <a:off x="2547154" y="2496188"/>
              <a:ext cx="666673" cy="3332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" tIns="3810" rIns="3810" bIns="381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800" kern="1200" dirty="0" smtClean="0">
                  <a:latin typeface="Verdana" pitchFamily="34" charset="0"/>
                </a:rPr>
                <a:t>Money to distributor</a:t>
              </a:r>
              <a:endParaRPr lang="en-GB" sz="800" kern="1200" dirty="0">
                <a:latin typeface="Verdana" pitchFamily="34" charset="0"/>
              </a:endParaRPr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8071104" y="3315753"/>
            <a:ext cx="890093" cy="333208"/>
            <a:chOff x="2880379" y="3183006"/>
            <a:chExt cx="666673" cy="333208"/>
          </a:xfrm>
        </p:grpSpPr>
        <p:sp>
          <p:nvSpPr>
            <p:cNvPr id="117" name="Rectangle 116"/>
            <p:cNvSpPr/>
            <p:nvPr/>
          </p:nvSpPr>
          <p:spPr>
            <a:xfrm>
              <a:off x="2880379" y="3183006"/>
              <a:ext cx="666673" cy="333208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8" name="Rectangle 117"/>
            <p:cNvSpPr/>
            <p:nvPr/>
          </p:nvSpPr>
          <p:spPr>
            <a:xfrm>
              <a:off x="2880379" y="3183006"/>
              <a:ext cx="666673" cy="3332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" tIns="3810" rIns="3810" bIns="381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800" kern="1200" dirty="0" smtClean="0">
                  <a:latin typeface="Verdana" pitchFamily="34" charset="0"/>
                </a:rPr>
                <a:t>Revenue collected by distributor or direct to producer</a:t>
              </a:r>
              <a:endParaRPr lang="en-GB" sz="800" kern="1200" dirty="0">
                <a:latin typeface="Verdana" pitchFamily="34" charset="0"/>
              </a:endParaRP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7839379" y="3991425"/>
            <a:ext cx="666673" cy="333208"/>
            <a:chOff x="2547154" y="3870870"/>
            <a:chExt cx="666673" cy="333208"/>
          </a:xfrm>
        </p:grpSpPr>
        <p:sp>
          <p:nvSpPr>
            <p:cNvPr id="115" name="Rectangle 114"/>
            <p:cNvSpPr/>
            <p:nvPr/>
          </p:nvSpPr>
          <p:spPr>
            <a:xfrm>
              <a:off x="2547154" y="3870870"/>
              <a:ext cx="666673" cy="333208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6" name="Rectangle 115"/>
            <p:cNvSpPr/>
            <p:nvPr/>
          </p:nvSpPr>
          <p:spPr>
            <a:xfrm>
              <a:off x="2547154" y="3870870"/>
              <a:ext cx="666673" cy="3332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" tIns="3810" rIns="3810" bIns="381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800" kern="1200" dirty="0" smtClean="0">
                  <a:latin typeface="Verdana" pitchFamily="34" charset="0"/>
                </a:rPr>
                <a:t>Money received by producer</a:t>
              </a:r>
              <a:endParaRPr lang="en-GB" sz="800" kern="1200" dirty="0">
                <a:latin typeface="Verdana" pitchFamily="34" charset="0"/>
              </a:endParaRPr>
            </a:p>
          </p:txBody>
        </p:sp>
      </p:grpSp>
      <p:grpSp>
        <p:nvGrpSpPr>
          <p:cNvPr id="112" name="Group 111"/>
          <p:cNvGrpSpPr/>
          <p:nvPr/>
        </p:nvGrpSpPr>
        <p:grpSpPr>
          <a:xfrm>
            <a:off x="8172604" y="4679289"/>
            <a:ext cx="666673" cy="333208"/>
            <a:chOff x="2880379" y="4558734"/>
            <a:chExt cx="666673" cy="333208"/>
          </a:xfrm>
        </p:grpSpPr>
        <p:sp>
          <p:nvSpPr>
            <p:cNvPr id="113" name="Rectangle 112"/>
            <p:cNvSpPr/>
            <p:nvPr/>
          </p:nvSpPr>
          <p:spPr>
            <a:xfrm>
              <a:off x="2880379" y="4558734"/>
              <a:ext cx="666673" cy="333208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4" name="Rectangle 113"/>
            <p:cNvSpPr/>
            <p:nvPr/>
          </p:nvSpPr>
          <p:spPr>
            <a:xfrm>
              <a:off x="2880379" y="4558734"/>
              <a:ext cx="666673" cy="3332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" tIns="3810" rIns="3810" bIns="381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800" kern="1200" dirty="0" smtClean="0">
                  <a:latin typeface="Verdana" pitchFamily="34" charset="0"/>
                </a:rPr>
                <a:t>Film budget is covered</a:t>
              </a:r>
              <a:endParaRPr lang="en-GB" sz="800" kern="1200" dirty="0">
                <a:latin typeface="Verdana" pitchFamily="34" charset="0"/>
              </a:endParaRPr>
            </a:p>
          </p:txBody>
        </p:sp>
      </p:grpSp>
      <p:sp>
        <p:nvSpPr>
          <p:cNvPr id="127" name="Rectangle 126"/>
          <p:cNvSpPr/>
          <p:nvPr/>
        </p:nvSpPr>
        <p:spPr>
          <a:xfrm>
            <a:off x="7764172" y="5490057"/>
            <a:ext cx="666673" cy="33320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lvl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800" dirty="0" smtClean="0">
                <a:latin typeface="Verdana" pitchFamily="34" charset="0"/>
              </a:rPr>
              <a:t>Resultant profits shared by: equity share holders, contributors, WDP, Talent</a:t>
            </a:r>
          </a:p>
        </p:txBody>
      </p:sp>
      <p:pic>
        <p:nvPicPr>
          <p:cNvPr id="129" name="Picture 2" descr="C:\Documents and Settings\Alix Tidmarsh\Local Settings\Temporary Internet Files\Content.IE5\WMTBD2L0\MC900279120[1].wm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4108" y="6209929"/>
            <a:ext cx="769892" cy="648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1" name="Right Arrow 130"/>
          <p:cNvSpPr/>
          <p:nvPr/>
        </p:nvSpPr>
        <p:spPr>
          <a:xfrm>
            <a:off x="5718048" y="219456"/>
            <a:ext cx="2170176" cy="402336"/>
          </a:xfrm>
          <a:prstGeom prst="rightArrow">
            <a:avLst/>
          </a:prstGeom>
          <a:gradFill flip="none" rotWithShape="1">
            <a:gsLst>
              <a:gs pos="20000">
                <a:schemeClr val="tx2">
                  <a:lumMod val="75000"/>
                </a:schemeClr>
              </a:gs>
              <a:gs pos="100000">
                <a:srgbClr val="BB61B7"/>
              </a:gs>
              <a:gs pos="75000">
                <a:srgbClr val="E7C7E5"/>
              </a:gs>
              <a:gs pos="100000">
                <a:srgbClr val="96AB94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latin typeface="Verdana" pitchFamily="34" charset="0"/>
              </a:rPr>
              <a:t>Revenue Flow</a:t>
            </a:r>
            <a:endParaRPr lang="en-GB" sz="1200" dirty="0">
              <a:latin typeface="Verdana" pitchFamily="34" charset="0"/>
            </a:endParaRPr>
          </a:p>
        </p:txBody>
      </p:sp>
      <p:sp>
        <p:nvSpPr>
          <p:cNvPr id="96" name="Up Arrow 95"/>
          <p:cNvSpPr/>
          <p:nvPr/>
        </p:nvSpPr>
        <p:spPr>
          <a:xfrm rot="12863626" flipH="1">
            <a:off x="2027749" y="5359990"/>
            <a:ext cx="163773" cy="180000"/>
          </a:xfrm>
          <a:prstGeom prst="upArrow">
            <a:avLst/>
          </a:pr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7606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Circular Arrow 97"/>
          <p:cNvSpPr/>
          <p:nvPr/>
        </p:nvSpPr>
        <p:spPr>
          <a:xfrm>
            <a:off x="7637903" y="179563"/>
            <a:ext cx="1194634" cy="1194738"/>
          </a:xfrm>
          <a:prstGeom prst="circularArrow">
            <a:avLst>
              <a:gd name="adj1" fmla="val 10980"/>
              <a:gd name="adj2" fmla="val 1142322"/>
              <a:gd name="adj3" fmla="val 4500000"/>
              <a:gd name="adj4" fmla="val 10800000"/>
              <a:gd name="adj5" fmla="val 12500"/>
            </a:avLst>
          </a:prstGeom>
          <a:solidFill>
            <a:srgbClr val="9E449A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9" name=" 4"/>
          <p:cNvSpPr/>
          <p:nvPr/>
        </p:nvSpPr>
        <p:spPr>
          <a:xfrm>
            <a:off x="7551687" y="865857"/>
            <a:ext cx="1194634" cy="1194738"/>
          </a:xfrm>
          <a:prstGeom prst="leftCircularArrow">
            <a:avLst>
              <a:gd name="adj1" fmla="val 10980"/>
              <a:gd name="adj2" fmla="val 1142322"/>
              <a:gd name="adj3" fmla="val 6300000"/>
              <a:gd name="adj4" fmla="val 18900000"/>
              <a:gd name="adj5" fmla="val 12500"/>
            </a:avLst>
          </a:prstGeom>
          <a:solidFill>
            <a:srgbClr val="9E449A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0" name="Circular Arrow 99"/>
          <p:cNvSpPr/>
          <p:nvPr/>
        </p:nvSpPr>
        <p:spPr>
          <a:xfrm>
            <a:off x="7883567" y="1555291"/>
            <a:ext cx="1194634" cy="1194738"/>
          </a:xfrm>
          <a:prstGeom prst="circularArrow">
            <a:avLst>
              <a:gd name="adj1" fmla="val 10980"/>
              <a:gd name="adj2" fmla="val 1142322"/>
              <a:gd name="adj3" fmla="val 4500000"/>
              <a:gd name="adj4" fmla="val 13500000"/>
              <a:gd name="adj5" fmla="val 12500"/>
            </a:avLst>
          </a:prstGeom>
          <a:solidFill>
            <a:srgbClr val="9E449A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1" name=" 6"/>
          <p:cNvSpPr/>
          <p:nvPr/>
        </p:nvSpPr>
        <p:spPr>
          <a:xfrm>
            <a:off x="7551687" y="2243155"/>
            <a:ext cx="1194634" cy="1194738"/>
          </a:xfrm>
          <a:prstGeom prst="leftCircularArrow">
            <a:avLst>
              <a:gd name="adj1" fmla="val 10980"/>
              <a:gd name="adj2" fmla="val 1142322"/>
              <a:gd name="adj3" fmla="val 6300000"/>
              <a:gd name="adj4" fmla="val 18900000"/>
              <a:gd name="adj5" fmla="val 12500"/>
            </a:avLst>
          </a:prstGeom>
          <a:solidFill>
            <a:srgbClr val="9E449A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2" name="Circular Arrow 101"/>
          <p:cNvSpPr/>
          <p:nvPr/>
        </p:nvSpPr>
        <p:spPr>
          <a:xfrm>
            <a:off x="7883567" y="2929973"/>
            <a:ext cx="1194634" cy="1194738"/>
          </a:xfrm>
          <a:prstGeom prst="circularArrow">
            <a:avLst>
              <a:gd name="adj1" fmla="val 10980"/>
              <a:gd name="adj2" fmla="val 1142322"/>
              <a:gd name="adj3" fmla="val 4500000"/>
              <a:gd name="adj4" fmla="val 13500000"/>
              <a:gd name="adj5" fmla="val 12500"/>
            </a:avLst>
          </a:prstGeom>
          <a:solidFill>
            <a:srgbClr val="9E449A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3" name=" 8"/>
          <p:cNvSpPr/>
          <p:nvPr/>
        </p:nvSpPr>
        <p:spPr>
          <a:xfrm>
            <a:off x="7551687" y="3617837"/>
            <a:ext cx="1194634" cy="1194738"/>
          </a:xfrm>
          <a:prstGeom prst="leftCircularArrow">
            <a:avLst>
              <a:gd name="adj1" fmla="val 10980"/>
              <a:gd name="adj2" fmla="val 1142322"/>
              <a:gd name="adj3" fmla="val 6300000"/>
              <a:gd name="adj4" fmla="val 18900000"/>
              <a:gd name="adj5" fmla="val 12500"/>
            </a:avLst>
          </a:prstGeom>
          <a:solidFill>
            <a:srgbClr val="9E449A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4" name="Block Arc 103"/>
          <p:cNvSpPr/>
          <p:nvPr/>
        </p:nvSpPr>
        <p:spPr>
          <a:xfrm flipH="1">
            <a:off x="7446132" y="5023105"/>
            <a:ext cx="1292674" cy="1265188"/>
          </a:xfrm>
          <a:prstGeom prst="blockArc">
            <a:avLst>
              <a:gd name="adj1" fmla="val 13500000"/>
              <a:gd name="adj2" fmla="val 10800000"/>
              <a:gd name="adj3" fmla="val 12740"/>
            </a:avLst>
          </a:prstGeom>
          <a:solidFill>
            <a:srgbClr val="9E449A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5" name="Circular Arrow 104"/>
          <p:cNvSpPr/>
          <p:nvPr/>
        </p:nvSpPr>
        <p:spPr>
          <a:xfrm>
            <a:off x="7901855" y="4301573"/>
            <a:ext cx="1194634" cy="1194738"/>
          </a:xfrm>
          <a:prstGeom prst="circularArrow">
            <a:avLst>
              <a:gd name="adj1" fmla="val 10980"/>
              <a:gd name="adj2" fmla="val 1142322"/>
              <a:gd name="adj3" fmla="val 4500000"/>
              <a:gd name="adj4" fmla="val 13500000"/>
              <a:gd name="adj5" fmla="val 12500"/>
            </a:avLst>
          </a:prstGeom>
          <a:solidFill>
            <a:srgbClr val="9E449A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06" name="Group 105"/>
          <p:cNvGrpSpPr/>
          <p:nvPr/>
        </p:nvGrpSpPr>
        <p:grpSpPr>
          <a:xfrm>
            <a:off x="8172604" y="553150"/>
            <a:ext cx="666673" cy="333208"/>
            <a:chOff x="2880379" y="432595"/>
            <a:chExt cx="666673" cy="333208"/>
          </a:xfrm>
        </p:grpSpPr>
        <p:sp>
          <p:nvSpPr>
            <p:cNvPr id="125" name="Rectangle 124"/>
            <p:cNvSpPr/>
            <p:nvPr/>
          </p:nvSpPr>
          <p:spPr>
            <a:xfrm>
              <a:off x="2880379" y="432595"/>
              <a:ext cx="666673" cy="333208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6" name="Rectangle 125"/>
            <p:cNvSpPr/>
            <p:nvPr/>
          </p:nvSpPr>
          <p:spPr>
            <a:xfrm>
              <a:off x="2880379" y="432595"/>
              <a:ext cx="666673" cy="3332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" tIns="3810" rIns="3810" bIns="381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800" kern="1200" dirty="0" smtClean="0">
                  <a:latin typeface="Verdana" pitchFamily="34" charset="0"/>
                </a:rPr>
                <a:t>Money raised to make film</a:t>
              </a:r>
              <a:endParaRPr lang="en-GB" sz="800" kern="1200" dirty="0">
                <a:latin typeface="Verdana" pitchFamily="34" charset="0"/>
              </a:endParaRPr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7839379" y="1241015"/>
            <a:ext cx="666673" cy="333208"/>
            <a:chOff x="2547154" y="1120460"/>
            <a:chExt cx="666673" cy="333208"/>
          </a:xfrm>
        </p:grpSpPr>
        <p:sp>
          <p:nvSpPr>
            <p:cNvPr id="123" name="Rectangle 122"/>
            <p:cNvSpPr/>
            <p:nvPr/>
          </p:nvSpPr>
          <p:spPr>
            <a:xfrm>
              <a:off x="2547154" y="1120460"/>
              <a:ext cx="666673" cy="333208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4" name="Rectangle 123"/>
            <p:cNvSpPr/>
            <p:nvPr/>
          </p:nvSpPr>
          <p:spPr>
            <a:xfrm>
              <a:off x="2547154" y="1120460"/>
              <a:ext cx="666673" cy="3332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" tIns="3810" rIns="3810" bIns="381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800" kern="1200" dirty="0" err="1" smtClean="0">
                  <a:latin typeface="Verdana" pitchFamily="34" charset="0"/>
                </a:rPr>
                <a:t>Theatric</a:t>
              </a:r>
              <a:r>
                <a:rPr lang="en-GB" sz="800" kern="1200" dirty="0" smtClean="0">
                  <a:latin typeface="Verdana" pitchFamily="34" charset="0"/>
                </a:rPr>
                <a:t> release</a:t>
              </a:r>
              <a:endParaRPr lang="en-GB" sz="800" kern="1200" dirty="0">
                <a:latin typeface="Verdana" pitchFamily="34" charset="0"/>
              </a:endParaRPr>
            </a:p>
          </p:txBody>
        </p:sp>
      </p:grpSp>
      <p:grpSp>
        <p:nvGrpSpPr>
          <p:cNvPr id="108" name="Group 107"/>
          <p:cNvGrpSpPr/>
          <p:nvPr/>
        </p:nvGrpSpPr>
        <p:grpSpPr>
          <a:xfrm>
            <a:off x="7973568" y="1965455"/>
            <a:ext cx="951053" cy="333208"/>
            <a:chOff x="2880379" y="1808324"/>
            <a:chExt cx="666673" cy="333208"/>
          </a:xfrm>
        </p:grpSpPr>
        <p:sp>
          <p:nvSpPr>
            <p:cNvPr id="121" name="Rectangle 120"/>
            <p:cNvSpPr/>
            <p:nvPr/>
          </p:nvSpPr>
          <p:spPr>
            <a:xfrm>
              <a:off x="2880379" y="1808324"/>
              <a:ext cx="666673" cy="333208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2" name="Rectangle 121"/>
            <p:cNvSpPr/>
            <p:nvPr/>
          </p:nvSpPr>
          <p:spPr>
            <a:xfrm>
              <a:off x="2880379" y="1808324"/>
              <a:ext cx="666673" cy="3332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" tIns="3810" rIns="3810" bIns="381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800" kern="1200" dirty="0" smtClean="0">
                  <a:latin typeface="Verdana" pitchFamily="34" charset="0"/>
                </a:rPr>
                <a:t>Box office revenue to exhibitor </a:t>
              </a:r>
              <a:endParaRPr lang="en-GB" sz="800" kern="1200" dirty="0">
                <a:latin typeface="Verdana" pitchFamily="34" charset="0"/>
              </a:endParaRPr>
            </a:p>
          </p:txBody>
        </p:sp>
      </p:grpSp>
      <p:grpSp>
        <p:nvGrpSpPr>
          <p:cNvPr id="109" name="Group 108"/>
          <p:cNvGrpSpPr/>
          <p:nvPr/>
        </p:nvGrpSpPr>
        <p:grpSpPr>
          <a:xfrm>
            <a:off x="7839379" y="2616743"/>
            <a:ext cx="666673" cy="333208"/>
            <a:chOff x="2547154" y="2496188"/>
            <a:chExt cx="666673" cy="333208"/>
          </a:xfrm>
        </p:grpSpPr>
        <p:sp>
          <p:nvSpPr>
            <p:cNvPr id="119" name="Rectangle 118"/>
            <p:cNvSpPr/>
            <p:nvPr/>
          </p:nvSpPr>
          <p:spPr>
            <a:xfrm>
              <a:off x="2547154" y="2496188"/>
              <a:ext cx="666673" cy="333208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0" name="Rectangle 119"/>
            <p:cNvSpPr/>
            <p:nvPr/>
          </p:nvSpPr>
          <p:spPr>
            <a:xfrm>
              <a:off x="2547154" y="2496188"/>
              <a:ext cx="666673" cy="3332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" tIns="3810" rIns="3810" bIns="381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800" kern="1200" dirty="0" smtClean="0">
                  <a:latin typeface="Verdana" pitchFamily="34" charset="0"/>
                </a:rPr>
                <a:t>Money to distributor</a:t>
              </a:r>
              <a:endParaRPr lang="en-GB" sz="800" kern="1200" dirty="0">
                <a:latin typeface="Verdana" pitchFamily="34" charset="0"/>
              </a:endParaRPr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8071104" y="3315753"/>
            <a:ext cx="890093" cy="333208"/>
            <a:chOff x="2880379" y="3183006"/>
            <a:chExt cx="666673" cy="333208"/>
          </a:xfrm>
        </p:grpSpPr>
        <p:sp>
          <p:nvSpPr>
            <p:cNvPr id="117" name="Rectangle 116"/>
            <p:cNvSpPr/>
            <p:nvPr/>
          </p:nvSpPr>
          <p:spPr>
            <a:xfrm>
              <a:off x="2880379" y="3183006"/>
              <a:ext cx="666673" cy="333208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8" name="Rectangle 117"/>
            <p:cNvSpPr/>
            <p:nvPr/>
          </p:nvSpPr>
          <p:spPr>
            <a:xfrm>
              <a:off x="2880379" y="3183006"/>
              <a:ext cx="666673" cy="3332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" tIns="3810" rIns="3810" bIns="381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800" kern="1200" dirty="0" smtClean="0">
                  <a:latin typeface="Verdana" pitchFamily="34" charset="0"/>
                </a:rPr>
                <a:t>Revenue collected by distributor or direct to producer</a:t>
              </a:r>
              <a:endParaRPr lang="en-GB" sz="800" kern="1200" dirty="0">
                <a:latin typeface="Verdana" pitchFamily="34" charset="0"/>
              </a:endParaRP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7839379" y="3991425"/>
            <a:ext cx="666673" cy="333208"/>
            <a:chOff x="2547154" y="3870870"/>
            <a:chExt cx="666673" cy="333208"/>
          </a:xfrm>
        </p:grpSpPr>
        <p:sp>
          <p:nvSpPr>
            <p:cNvPr id="115" name="Rectangle 114"/>
            <p:cNvSpPr/>
            <p:nvPr/>
          </p:nvSpPr>
          <p:spPr>
            <a:xfrm>
              <a:off x="2547154" y="3870870"/>
              <a:ext cx="666673" cy="333208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6" name="Rectangle 115"/>
            <p:cNvSpPr/>
            <p:nvPr/>
          </p:nvSpPr>
          <p:spPr>
            <a:xfrm>
              <a:off x="2547154" y="3870870"/>
              <a:ext cx="666673" cy="3332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" tIns="3810" rIns="3810" bIns="381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800" kern="1200" dirty="0" smtClean="0">
                  <a:latin typeface="Verdana" pitchFamily="34" charset="0"/>
                </a:rPr>
                <a:t>Money received by producer</a:t>
              </a:r>
              <a:endParaRPr lang="en-GB" sz="800" kern="1200" dirty="0">
                <a:latin typeface="Verdana" pitchFamily="34" charset="0"/>
              </a:endParaRPr>
            </a:p>
          </p:txBody>
        </p:sp>
      </p:grpSp>
      <p:grpSp>
        <p:nvGrpSpPr>
          <p:cNvPr id="112" name="Group 111"/>
          <p:cNvGrpSpPr/>
          <p:nvPr/>
        </p:nvGrpSpPr>
        <p:grpSpPr>
          <a:xfrm>
            <a:off x="8172604" y="4679289"/>
            <a:ext cx="666673" cy="333208"/>
            <a:chOff x="2880379" y="4558734"/>
            <a:chExt cx="666673" cy="333208"/>
          </a:xfrm>
        </p:grpSpPr>
        <p:sp>
          <p:nvSpPr>
            <p:cNvPr id="113" name="Rectangle 112"/>
            <p:cNvSpPr/>
            <p:nvPr/>
          </p:nvSpPr>
          <p:spPr>
            <a:xfrm>
              <a:off x="2880379" y="4558734"/>
              <a:ext cx="666673" cy="333208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4" name="Rectangle 113"/>
            <p:cNvSpPr/>
            <p:nvPr/>
          </p:nvSpPr>
          <p:spPr>
            <a:xfrm>
              <a:off x="2880379" y="4558734"/>
              <a:ext cx="666673" cy="3332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" tIns="3810" rIns="3810" bIns="381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800" kern="1200" dirty="0" smtClean="0">
                  <a:latin typeface="Verdana" pitchFamily="34" charset="0"/>
                </a:rPr>
                <a:t>Film budget is covered</a:t>
              </a:r>
              <a:endParaRPr lang="en-GB" sz="800" kern="1200" dirty="0">
                <a:latin typeface="Verdana" pitchFamily="34" charset="0"/>
              </a:endParaRPr>
            </a:p>
          </p:txBody>
        </p:sp>
      </p:grpSp>
      <p:sp>
        <p:nvSpPr>
          <p:cNvPr id="127" name="Rectangle 126"/>
          <p:cNvSpPr/>
          <p:nvPr/>
        </p:nvSpPr>
        <p:spPr>
          <a:xfrm>
            <a:off x="7764172" y="5490057"/>
            <a:ext cx="666673" cy="33320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lvl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800" dirty="0" smtClean="0">
                <a:latin typeface="Verdana" pitchFamily="34" charset="0"/>
              </a:rPr>
              <a:t>Resultant profits shared by: equity share holders, contributors, WDP, Talent</a:t>
            </a:r>
          </a:p>
        </p:txBody>
      </p:sp>
      <p:sp>
        <p:nvSpPr>
          <p:cNvPr id="97" name="Circular Arrow 96"/>
          <p:cNvSpPr/>
          <p:nvPr/>
        </p:nvSpPr>
        <p:spPr>
          <a:xfrm>
            <a:off x="5920527" y="331963"/>
            <a:ext cx="1194634" cy="1194738"/>
          </a:xfrm>
          <a:prstGeom prst="circularArrow">
            <a:avLst>
              <a:gd name="adj1" fmla="val 10980"/>
              <a:gd name="adj2" fmla="val 1142322"/>
              <a:gd name="adj3" fmla="val 4500000"/>
              <a:gd name="adj4" fmla="val 10800000"/>
              <a:gd name="adj5" fmla="val 12500"/>
            </a:avLst>
          </a:prstGeom>
          <a:solidFill>
            <a:srgbClr val="AC6FAD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28" name=" 4"/>
          <p:cNvSpPr/>
          <p:nvPr/>
        </p:nvSpPr>
        <p:spPr>
          <a:xfrm>
            <a:off x="5588647" y="1018257"/>
            <a:ext cx="1194634" cy="1194738"/>
          </a:xfrm>
          <a:prstGeom prst="leftCircularArrow">
            <a:avLst>
              <a:gd name="adj1" fmla="val 10980"/>
              <a:gd name="adj2" fmla="val 1142322"/>
              <a:gd name="adj3" fmla="val 6300000"/>
              <a:gd name="adj4" fmla="val 18900000"/>
              <a:gd name="adj5" fmla="val 12500"/>
            </a:avLst>
          </a:prstGeom>
          <a:solidFill>
            <a:srgbClr val="AC6FAD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32" name="Circular Arrow 131"/>
          <p:cNvSpPr/>
          <p:nvPr/>
        </p:nvSpPr>
        <p:spPr>
          <a:xfrm>
            <a:off x="5920527" y="1707691"/>
            <a:ext cx="1194634" cy="1194738"/>
          </a:xfrm>
          <a:prstGeom prst="circularArrow">
            <a:avLst>
              <a:gd name="adj1" fmla="val 10980"/>
              <a:gd name="adj2" fmla="val 1142322"/>
              <a:gd name="adj3" fmla="val 4500000"/>
              <a:gd name="adj4" fmla="val 13500000"/>
              <a:gd name="adj5" fmla="val 12500"/>
            </a:avLst>
          </a:prstGeom>
          <a:solidFill>
            <a:srgbClr val="AC6FAD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33" name=" 6"/>
          <p:cNvSpPr/>
          <p:nvPr/>
        </p:nvSpPr>
        <p:spPr>
          <a:xfrm>
            <a:off x="5588647" y="2395555"/>
            <a:ext cx="1194634" cy="1194738"/>
          </a:xfrm>
          <a:prstGeom prst="leftCircularArrow">
            <a:avLst>
              <a:gd name="adj1" fmla="val 10980"/>
              <a:gd name="adj2" fmla="val 1142322"/>
              <a:gd name="adj3" fmla="val 6300000"/>
              <a:gd name="adj4" fmla="val 18900000"/>
              <a:gd name="adj5" fmla="val 12500"/>
            </a:avLst>
          </a:prstGeom>
          <a:solidFill>
            <a:srgbClr val="AC6FAD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34" name="Circular Arrow 133"/>
          <p:cNvSpPr/>
          <p:nvPr/>
        </p:nvSpPr>
        <p:spPr>
          <a:xfrm>
            <a:off x="5920527" y="3082373"/>
            <a:ext cx="1194634" cy="1194738"/>
          </a:xfrm>
          <a:prstGeom prst="circularArrow">
            <a:avLst>
              <a:gd name="adj1" fmla="val 10980"/>
              <a:gd name="adj2" fmla="val 1142322"/>
              <a:gd name="adj3" fmla="val 4500000"/>
              <a:gd name="adj4" fmla="val 13500000"/>
              <a:gd name="adj5" fmla="val 12500"/>
            </a:avLst>
          </a:prstGeom>
          <a:solidFill>
            <a:srgbClr val="AC6FAD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35" name=" 8"/>
          <p:cNvSpPr/>
          <p:nvPr/>
        </p:nvSpPr>
        <p:spPr>
          <a:xfrm>
            <a:off x="5588647" y="3770237"/>
            <a:ext cx="1194634" cy="1194738"/>
          </a:xfrm>
          <a:prstGeom prst="leftCircularArrow">
            <a:avLst>
              <a:gd name="adj1" fmla="val 10980"/>
              <a:gd name="adj2" fmla="val 1142322"/>
              <a:gd name="adj3" fmla="val 6300000"/>
              <a:gd name="adj4" fmla="val 18900000"/>
              <a:gd name="adj5" fmla="val 12500"/>
            </a:avLst>
          </a:prstGeom>
          <a:solidFill>
            <a:srgbClr val="AC6FAD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36" name="Block Arc 135"/>
          <p:cNvSpPr/>
          <p:nvPr/>
        </p:nvSpPr>
        <p:spPr>
          <a:xfrm flipH="1">
            <a:off x="5483092" y="5175505"/>
            <a:ext cx="1292674" cy="1265188"/>
          </a:xfrm>
          <a:prstGeom prst="blockArc">
            <a:avLst>
              <a:gd name="adj1" fmla="val 13500000"/>
              <a:gd name="adj2" fmla="val 10800000"/>
              <a:gd name="adj3" fmla="val 12740"/>
            </a:avLst>
          </a:prstGeom>
          <a:solidFill>
            <a:srgbClr val="AC6FAD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37" name="Circular Arrow 136"/>
          <p:cNvSpPr/>
          <p:nvPr/>
        </p:nvSpPr>
        <p:spPr>
          <a:xfrm>
            <a:off x="5938815" y="4453973"/>
            <a:ext cx="1194634" cy="1194738"/>
          </a:xfrm>
          <a:prstGeom prst="circularArrow">
            <a:avLst>
              <a:gd name="adj1" fmla="val 10980"/>
              <a:gd name="adj2" fmla="val 1142322"/>
              <a:gd name="adj3" fmla="val 4500000"/>
              <a:gd name="adj4" fmla="val 13500000"/>
              <a:gd name="adj5" fmla="val 12500"/>
            </a:avLst>
          </a:prstGeom>
          <a:solidFill>
            <a:srgbClr val="AC6FAD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38" name="Circular Arrow 137"/>
          <p:cNvSpPr/>
          <p:nvPr/>
        </p:nvSpPr>
        <p:spPr>
          <a:xfrm>
            <a:off x="3955215" y="331963"/>
            <a:ext cx="1194634" cy="1194738"/>
          </a:xfrm>
          <a:prstGeom prst="circularArrow">
            <a:avLst>
              <a:gd name="adj1" fmla="val 10980"/>
              <a:gd name="adj2" fmla="val 1142322"/>
              <a:gd name="adj3" fmla="val 4500000"/>
              <a:gd name="adj4" fmla="val 10800000"/>
              <a:gd name="adj5" fmla="val 12500"/>
            </a:avLst>
          </a:prstGeom>
          <a:solidFill>
            <a:srgbClr val="BB61B7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39" name=" 4"/>
          <p:cNvSpPr/>
          <p:nvPr/>
        </p:nvSpPr>
        <p:spPr>
          <a:xfrm>
            <a:off x="3623335" y="1018257"/>
            <a:ext cx="1194634" cy="1194738"/>
          </a:xfrm>
          <a:prstGeom prst="leftCircularArrow">
            <a:avLst>
              <a:gd name="adj1" fmla="val 10980"/>
              <a:gd name="adj2" fmla="val 1142322"/>
              <a:gd name="adj3" fmla="val 6300000"/>
              <a:gd name="adj4" fmla="val 18900000"/>
              <a:gd name="adj5" fmla="val 12500"/>
            </a:avLst>
          </a:prstGeom>
          <a:solidFill>
            <a:srgbClr val="BB61B7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40" name="Circular Arrow 139"/>
          <p:cNvSpPr/>
          <p:nvPr/>
        </p:nvSpPr>
        <p:spPr>
          <a:xfrm>
            <a:off x="3955215" y="1707691"/>
            <a:ext cx="1194634" cy="1194738"/>
          </a:xfrm>
          <a:prstGeom prst="circularArrow">
            <a:avLst>
              <a:gd name="adj1" fmla="val 10980"/>
              <a:gd name="adj2" fmla="val 1142322"/>
              <a:gd name="adj3" fmla="val 4500000"/>
              <a:gd name="adj4" fmla="val 13500000"/>
              <a:gd name="adj5" fmla="val 12500"/>
            </a:avLst>
          </a:prstGeom>
          <a:solidFill>
            <a:srgbClr val="BB61B7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41" name=" 6"/>
          <p:cNvSpPr/>
          <p:nvPr/>
        </p:nvSpPr>
        <p:spPr>
          <a:xfrm>
            <a:off x="3623335" y="2395555"/>
            <a:ext cx="1194634" cy="1194738"/>
          </a:xfrm>
          <a:prstGeom prst="leftCircularArrow">
            <a:avLst>
              <a:gd name="adj1" fmla="val 10980"/>
              <a:gd name="adj2" fmla="val 1142322"/>
              <a:gd name="adj3" fmla="val 6300000"/>
              <a:gd name="adj4" fmla="val 18900000"/>
              <a:gd name="adj5" fmla="val 12500"/>
            </a:avLst>
          </a:prstGeom>
          <a:solidFill>
            <a:srgbClr val="BB61B7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42" name="Circular Arrow 141"/>
          <p:cNvSpPr/>
          <p:nvPr/>
        </p:nvSpPr>
        <p:spPr>
          <a:xfrm>
            <a:off x="3955215" y="3082373"/>
            <a:ext cx="1194634" cy="1194738"/>
          </a:xfrm>
          <a:prstGeom prst="circularArrow">
            <a:avLst>
              <a:gd name="adj1" fmla="val 10980"/>
              <a:gd name="adj2" fmla="val 1142322"/>
              <a:gd name="adj3" fmla="val 4500000"/>
              <a:gd name="adj4" fmla="val 13500000"/>
              <a:gd name="adj5" fmla="val 12500"/>
            </a:avLst>
          </a:prstGeom>
          <a:solidFill>
            <a:srgbClr val="BB61B7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43" name=" 8"/>
          <p:cNvSpPr/>
          <p:nvPr/>
        </p:nvSpPr>
        <p:spPr>
          <a:xfrm>
            <a:off x="3623335" y="3770237"/>
            <a:ext cx="1194634" cy="1194738"/>
          </a:xfrm>
          <a:prstGeom prst="leftCircularArrow">
            <a:avLst>
              <a:gd name="adj1" fmla="val 10980"/>
              <a:gd name="adj2" fmla="val 1142322"/>
              <a:gd name="adj3" fmla="val 6300000"/>
              <a:gd name="adj4" fmla="val 18900000"/>
              <a:gd name="adj5" fmla="val 12500"/>
            </a:avLst>
          </a:prstGeom>
          <a:solidFill>
            <a:srgbClr val="BB61B7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44" name="Block Arc 143"/>
          <p:cNvSpPr/>
          <p:nvPr/>
        </p:nvSpPr>
        <p:spPr>
          <a:xfrm flipH="1">
            <a:off x="3517780" y="5175505"/>
            <a:ext cx="1292674" cy="1265188"/>
          </a:xfrm>
          <a:prstGeom prst="blockArc">
            <a:avLst>
              <a:gd name="adj1" fmla="val 13500000"/>
              <a:gd name="adj2" fmla="val 10800000"/>
              <a:gd name="adj3" fmla="val 12740"/>
            </a:avLst>
          </a:prstGeom>
          <a:solidFill>
            <a:srgbClr val="BB61B7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45" name="Circular Arrow 144"/>
          <p:cNvSpPr/>
          <p:nvPr/>
        </p:nvSpPr>
        <p:spPr>
          <a:xfrm>
            <a:off x="3973503" y="4453973"/>
            <a:ext cx="1194634" cy="1194738"/>
          </a:xfrm>
          <a:prstGeom prst="circularArrow">
            <a:avLst>
              <a:gd name="adj1" fmla="val 10980"/>
              <a:gd name="adj2" fmla="val 1142322"/>
              <a:gd name="adj3" fmla="val 4500000"/>
              <a:gd name="adj4" fmla="val 13500000"/>
              <a:gd name="adj5" fmla="val 12500"/>
            </a:avLst>
          </a:prstGeom>
          <a:solidFill>
            <a:srgbClr val="BB61B7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46" name="Circular Arrow 145"/>
          <p:cNvSpPr/>
          <p:nvPr/>
        </p:nvSpPr>
        <p:spPr>
          <a:xfrm>
            <a:off x="1457729" y="236429"/>
            <a:ext cx="1194634" cy="1194738"/>
          </a:xfrm>
          <a:prstGeom prst="circularArrow">
            <a:avLst>
              <a:gd name="adj1" fmla="val 10980"/>
              <a:gd name="adj2" fmla="val 1142322"/>
              <a:gd name="adj3" fmla="val 4500000"/>
              <a:gd name="adj4" fmla="val 10800000"/>
              <a:gd name="adj5" fmla="val 12500"/>
            </a:avLst>
          </a:prstGeom>
          <a:solidFill>
            <a:srgbClr val="742E62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47" name=" 4"/>
          <p:cNvSpPr/>
          <p:nvPr/>
        </p:nvSpPr>
        <p:spPr>
          <a:xfrm>
            <a:off x="1125849" y="922723"/>
            <a:ext cx="1194634" cy="1194738"/>
          </a:xfrm>
          <a:prstGeom prst="leftCircularArrow">
            <a:avLst>
              <a:gd name="adj1" fmla="val 10980"/>
              <a:gd name="adj2" fmla="val 1142322"/>
              <a:gd name="adj3" fmla="val 6300000"/>
              <a:gd name="adj4" fmla="val 18900000"/>
              <a:gd name="adj5" fmla="val 12500"/>
            </a:avLst>
          </a:prstGeom>
          <a:solidFill>
            <a:srgbClr val="742E62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48" name="Circular Arrow 147"/>
          <p:cNvSpPr/>
          <p:nvPr/>
        </p:nvSpPr>
        <p:spPr>
          <a:xfrm>
            <a:off x="1457729" y="1612157"/>
            <a:ext cx="1194634" cy="1194738"/>
          </a:xfrm>
          <a:prstGeom prst="circularArrow">
            <a:avLst>
              <a:gd name="adj1" fmla="val 10980"/>
              <a:gd name="adj2" fmla="val 1142322"/>
              <a:gd name="adj3" fmla="val 4500000"/>
              <a:gd name="adj4" fmla="val 13500000"/>
              <a:gd name="adj5" fmla="val 12500"/>
            </a:avLst>
          </a:prstGeom>
          <a:solidFill>
            <a:srgbClr val="742E62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49" name=" 6"/>
          <p:cNvSpPr/>
          <p:nvPr/>
        </p:nvSpPr>
        <p:spPr>
          <a:xfrm>
            <a:off x="1125849" y="2300021"/>
            <a:ext cx="1194634" cy="1194738"/>
          </a:xfrm>
          <a:prstGeom prst="leftCircularArrow">
            <a:avLst>
              <a:gd name="adj1" fmla="val 10980"/>
              <a:gd name="adj2" fmla="val 1142322"/>
              <a:gd name="adj3" fmla="val 6300000"/>
              <a:gd name="adj4" fmla="val 18900000"/>
              <a:gd name="adj5" fmla="val 12500"/>
            </a:avLst>
          </a:prstGeom>
          <a:solidFill>
            <a:srgbClr val="742E62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0" name="Circular Arrow 149"/>
          <p:cNvSpPr/>
          <p:nvPr/>
        </p:nvSpPr>
        <p:spPr>
          <a:xfrm>
            <a:off x="1457729" y="2986839"/>
            <a:ext cx="1194634" cy="1194738"/>
          </a:xfrm>
          <a:prstGeom prst="circularArrow">
            <a:avLst>
              <a:gd name="adj1" fmla="val 10980"/>
              <a:gd name="adj2" fmla="val 1142322"/>
              <a:gd name="adj3" fmla="val 4500000"/>
              <a:gd name="adj4" fmla="val 13500000"/>
              <a:gd name="adj5" fmla="val 12500"/>
            </a:avLst>
          </a:prstGeom>
          <a:solidFill>
            <a:srgbClr val="742E62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1" name=" 8"/>
          <p:cNvSpPr/>
          <p:nvPr/>
        </p:nvSpPr>
        <p:spPr>
          <a:xfrm>
            <a:off x="1125849" y="3674703"/>
            <a:ext cx="1194634" cy="1194738"/>
          </a:xfrm>
          <a:prstGeom prst="leftCircularArrow">
            <a:avLst>
              <a:gd name="adj1" fmla="val 10980"/>
              <a:gd name="adj2" fmla="val 1142322"/>
              <a:gd name="adj3" fmla="val 6300000"/>
              <a:gd name="adj4" fmla="val 18900000"/>
              <a:gd name="adj5" fmla="val 12500"/>
            </a:avLst>
          </a:prstGeom>
          <a:solidFill>
            <a:srgbClr val="742E62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2" name="Block Arc 151"/>
          <p:cNvSpPr/>
          <p:nvPr/>
        </p:nvSpPr>
        <p:spPr>
          <a:xfrm flipH="1">
            <a:off x="1020294" y="5079971"/>
            <a:ext cx="1292674" cy="1265188"/>
          </a:xfrm>
          <a:prstGeom prst="blockArc">
            <a:avLst>
              <a:gd name="adj1" fmla="val 13500000"/>
              <a:gd name="adj2" fmla="val 10800000"/>
              <a:gd name="adj3" fmla="val 12740"/>
            </a:avLst>
          </a:prstGeom>
          <a:solidFill>
            <a:srgbClr val="742E62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3" name="Circular Arrow 152"/>
          <p:cNvSpPr/>
          <p:nvPr/>
        </p:nvSpPr>
        <p:spPr>
          <a:xfrm>
            <a:off x="1476017" y="4358439"/>
            <a:ext cx="1194634" cy="1194738"/>
          </a:xfrm>
          <a:prstGeom prst="circularArrow">
            <a:avLst>
              <a:gd name="adj1" fmla="val 10980"/>
              <a:gd name="adj2" fmla="val 1142322"/>
              <a:gd name="adj3" fmla="val 4500000"/>
              <a:gd name="adj4" fmla="val 13500000"/>
              <a:gd name="adj5" fmla="val 12500"/>
            </a:avLst>
          </a:prstGeom>
          <a:solidFill>
            <a:srgbClr val="742E62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17103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1849</TotalTime>
  <Words>261</Words>
  <Application>Microsoft Office PowerPoint</Application>
  <PresentationFormat>On-screen Show (4:3)</PresentationFormat>
  <Paragraphs>100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B7 Innovation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Alix Tidmarsh</dc:creator>
  <cp:lastModifiedBy>Justine Hardman</cp:lastModifiedBy>
  <cp:revision>61</cp:revision>
  <cp:lastPrinted>2010-09-03T12:52:46Z</cp:lastPrinted>
  <dcterms:created xsi:type="dcterms:W3CDTF">2010-08-12T13:38:56Z</dcterms:created>
  <dcterms:modified xsi:type="dcterms:W3CDTF">2010-09-03T12:53:50Z</dcterms:modified>
</cp:coreProperties>
</file>